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1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tags/tag6.xml" ContentType="application/vnd.openxmlformats-officedocument.presentationml.tags+xml"/>
  <Override PartName="/ppt/notesSlides/notesSlide20.xml" ContentType="application/vnd.openxmlformats-officedocument.presentationml.notesSlide+xml"/>
  <Override PartName="/ppt/tags/tag7.xml" ContentType="application/vnd.openxmlformats-officedocument.presentationml.tags+xml"/>
  <Override PartName="/ppt/notesSlides/notesSlide21.xml" ContentType="application/vnd.openxmlformats-officedocument.presentationml.notesSlide+xml"/>
  <Override PartName="/ppt/tags/tag8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9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0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7" r:id="rId4"/>
    <p:sldMasterId id="2147483689" r:id="rId5"/>
    <p:sldMasterId id="2147483694" r:id="rId6"/>
    <p:sldMasterId id="2147483706" r:id="rId7"/>
    <p:sldMasterId id="2147483718" r:id="rId8"/>
    <p:sldMasterId id="2147483734" r:id="rId9"/>
    <p:sldMasterId id="2147483747" r:id="rId10"/>
    <p:sldMasterId id="2147483760" r:id="rId11"/>
    <p:sldMasterId id="2147483772" r:id="rId12"/>
    <p:sldMasterId id="2147483784" r:id="rId13"/>
  </p:sldMasterIdLst>
  <p:notesMasterIdLst>
    <p:notesMasterId r:id="rId153"/>
  </p:notesMasterIdLst>
  <p:sldIdLst>
    <p:sldId id="353" r:id="rId14"/>
    <p:sldId id="352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54" r:id="rId25"/>
    <p:sldId id="335" r:id="rId26"/>
    <p:sldId id="336" r:id="rId27"/>
    <p:sldId id="337" r:id="rId28"/>
    <p:sldId id="338" r:id="rId29"/>
    <p:sldId id="339" r:id="rId30"/>
    <p:sldId id="340" r:id="rId31"/>
    <p:sldId id="341" r:id="rId32"/>
    <p:sldId id="342" r:id="rId33"/>
    <p:sldId id="343" r:id="rId34"/>
    <p:sldId id="344" r:id="rId35"/>
    <p:sldId id="345" r:id="rId36"/>
    <p:sldId id="346" r:id="rId37"/>
    <p:sldId id="347" r:id="rId38"/>
    <p:sldId id="348" r:id="rId39"/>
    <p:sldId id="349" r:id="rId40"/>
    <p:sldId id="350" r:id="rId41"/>
    <p:sldId id="351" r:id="rId42"/>
    <p:sldId id="355" r:id="rId43"/>
    <p:sldId id="358" r:id="rId44"/>
    <p:sldId id="357" r:id="rId45"/>
    <p:sldId id="257" r:id="rId46"/>
    <p:sldId id="259" r:id="rId47"/>
    <p:sldId id="260" r:id="rId48"/>
    <p:sldId id="261" r:id="rId49"/>
    <p:sldId id="264" r:id="rId50"/>
    <p:sldId id="265" r:id="rId51"/>
    <p:sldId id="266" r:id="rId52"/>
    <p:sldId id="267" r:id="rId53"/>
    <p:sldId id="268" r:id="rId54"/>
    <p:sldId id="269" r:id="rId55"/>
    <p:sldId id="270" r:id="rId56"/>
    <p:sldId id="271" r:id="rId57"/>
    <p:sldId id="272" r:id="rId58"/>
    <p:sldId id="273" r:id="rId59"/>
    <p:sldId id="274" r:id="rId60"/>
    <p:sldId id="275" r:id="rId61"/>
    <p:sldId id="276" r:id="rId62"/>
    <p:sldId id="287" r:id="rId63"/>
    <p:sldId id="288" r:id="rId64"/>
    <p:sldId id="289" r:id="rId65"/>
    <p:sldId id="290" r:id="rId66"/>
    <p:sldId id="277" r:id="rId67"/>
    <p:sldId id="278" r:id="rId68"/>
    <p:sldId id="306" r:id="rId69"/>
    <p:sldId id="307" r:id="rId70"/>
    <p:sldId id="309" r:id="rId71"/>
    <p:sldId id="279" r:id="rId72"/>
    <p:sldId id="280" r:id="rId73"/>
    <p:sldId id="310" r:id="rId74"/>
    <p:sldId id="281" r:id="rId75"/>
    <p:sldId id="284" r:id="rId76"/>
    <p:sldId id="285" r:id="rId77"/>
    <p:sldId id="297" r:id="rId78"/>
    <p:sldId id="298" r:id="rId79"/>
    <p:sldId id="299" r:id="rId80"/>
    <p:sldId id="300" r:id="rId81"/>
    <p:sldId id="301" r:id="rId82"/>
    <p:sldId id="303" r:id="rId83"/>
    <p:sldId id="291" r:id="rId84"/>
    <p:sldId id="292" r:id="rId85"/>
    <p:sldId id="293" r:id="rId86"/>
    <p:sldId id="294" r:id="rId87"/>
    <p:sldId id="295" r:id="rId88"/>
    <p:sldId id="296" r:id="rId89"/>
    <p:sldId id="286" r:id="rId90"/>
    <p:sldId id="305" r:id="rId91"/>
    <p:sldId id="311" r:id="rId92"/>
    <p:sldId id="314" r:id="rId93"/>
    <p:sldId id="313" r:id="rId94"/>
    <p:sldId id="315" r:id="rId95"/>
    <p:sldId id="316" r:id="rId96"/>
    <p:sldId id="317" r:id="rId97"/>
    <p:sldId id="318" r:id="rId98"/>
    <p:sldId id="319" r:id="rId99"/>
    <p:sldId id="321" r:id="rId100"/>
    <p:sldId id="320" r:id="rId101"/>
    <p:sldId id="324" r:id="rId102"/>
    <p:sldId id="322" r:id="rId103"/>
    <p:sldId id="359" r:id="rId104"/>
    <p:sldId id="396" r:id="rId105"/>
    <p:sldId id="360" r:id="rId106"/>
    <p:sldId id="361" r:id="rId107"/>
    <p:sldId id="362" r:id="rId108"/>
    <p:sldId id="397" r:id="rId109"/>
    <p:sldId id="399" r:id="rId110"/>
    <p:sldId id="398" r:id="rId111"/>
    <p:sldId id="365" r:id="rId112"/>
    <p:sldId id="366" r:id="rId113"/>
    <p:sldId id="367" r:id="rId114"/>
    <p:sldId id="368" r:id="rId115"/>
    <p:sldId id="369" r:id="rId116"/>
    <p:sldId id="400" r:id="rId117"/>
    <p:sldId id="401" r:id="rId118"/>
    <p:sldId id="402" r:id="rId119"/>
    <p:sldId id="371" r:id="rId120"/>
    <p:sldId id="370" r:id="rId121"/>
    <p:sldId id="403" r:id="rId122"/>
    <p:sldId id="405" r:id="rId123"/>
    <p:sldId id="374" r:id="rId124"/>
    <p:sldId id="375" r:id="rId125"/>
    <p:sldId id="407" r:id="rId126"/>
    <p:sldId id="376" r:id="rId127"/>
    <p:sldId id="377" r:id="rId128"/>
    <p:sldId id="408" r:id="rId129"/>
    <p:sldId id="414" r:id="rId130"/>
    <p:sldId id="413" r:id="rId131"/>
    <p:sldId id="378" r:id="rId132"/>
    <p:sldId id="379" r:id="rId133"/>
    <p:sldId id="380" r:id="rId134"/>
    <p:sldId id="381" r:id="rId135"/>
    <p:sldId id="382" r:id="rId136"/>
    <p:sldId id="383" r:id="rId137"/>
    <p:sldId id="409" r:id="rId138"/>
    <p:sldId id="384" r:id="rId139"/>
    <p:sldId id="385" r:id="rId140"/>
    <p:sldId id="410" r:id="rId141"/>
    <p:sldId id="386" r:id="rId142"/>
    <p:sldId id="387" r:id="rId143"/>
    <p:sldId id="388" r:id="rId144"/>
    <p:sldId id="389" r:id="rId145"/>
    <p:sldId id="390" r:id="rId146"/>
    <p:sldId id="391" r:id="rId147"/>
    <p:sldId id="392" r:id="rId148"/>
    <p:sldId id="404" r:id="rId149"/>
    <p:sldId id="394" r:id="rId150"/>
    <p:sldId id="406" r:id="rId151"/>
    <p:sldId id="323" r:id="rId152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A9F49"/>
    <a:srgbClr val="66FF33"/>
    <a:srgbClr val="FF99FF"/>
    <a:srgbClr val="FF6699"/>
    <a:srgbClr val="FF0066"/>
    <a:srgbClr val="B17ED8"/>
    <a:srgbClr val="A568D2"/>
    <a:srgbClr val="ACD6A0"/>
    <a:srgbClr val="F3F4E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72" y="78"/>
      </p:cViewPr>
      <p:guideLst>
        <p:guide orient="horz" pos="21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4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63" Type="http://schemas.openxmlformats.org/officeDocument/2006/relationships/slide" Target="slides/slide50.xml"/><Relationship Id="rId84" Type="http://schemas.openxmlformats.org/officeDocument/2006/relationships/slide" Target="slides/slide71.xml"/><Relationship Id="rId138" Type="http://schemas.openxmlformats.org/officeDocument/2006/relationships/slide" Target="slides/slide125.xml"/><Relationship Id="rId107" Type="http://schemas.openxmlformats.org/officeDocument/2006/relationships/slide" Target="slides/slide9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53" Type="http://schemas.openxmlformats.org/officeDocument/2006/relationships/slide" Target="slides/slide40.xml"/><Relationship Id="rId74" Type="http://schemas.openxmlformats.org/officeDocument/2006/relationships/slide" Target="slides/slide61.xml"/><Relationship Id="rId128" Type="http://schemas.openxmlformats.org/officeDocument/2006/relationships/slide" Target="slides/slide115.xml"/><Relationship Id="rId149" Type="http://schemas.openxmlformats.org/officeDocument/2006/relationships/slide" Target="slides/slide136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2.xml"/><Relationship Id="rId22" Type="http://schemas.openxmlformats.org/officeDocument/2006/relationships/slide" Target="slides/slide9.xml"/><Relationship Id="rId43" Type="http://schemas.openxmlformats.org/officeDocument/2006/relationships/slide" Target="slides/slide30.xml"/><Relationship Id="rId64" Type="http://schemas.openxmlformats.org/officeDocument/2006/relationships/slide" Target="slides/slide51.xml"/><Relationship Id="rId118" Type="http://schemas.openxmlformats.org/officeDocument/2006/relationships/slide" Target="slides/slide105.xml"/><Relationship Id="rId139" Type="http://schemas.openxmlformats.org/officeDocument/2006/relationships/slide" Target="slides/slide126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150" Type="http://schemas.openxmlformats.org/officeDocument/2006/relationships/slide" Target="slides/slide137.xml"/><Relationship Id="rId155" Type="http://schemas.openxmlformats.org/officeDocument/2006/relationships/viewProps" Target="viewProps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59" Type="http://schemas.openxmlformats.org/officeDocument/2006/relationships/slide" Target="slides/slide46.xml"/><Relationship Id="rId103" Type="http://schemas.openxmlformats.org/officeDocument/2006/relationships/slide" Target="slides/slide90.xml"/><Relationship Id="rId108" Type="http://schemas.openxmlformats.org/officeDocument/2006/relationships/slide" Target="slides/slide95.xml"/><Relationship Id="rId124" Type="http://schemas.openxmlformats.org/officeDocument/2006/relationships/slide" Target="slides/slide111.xml"/><Relationship Id="rId129" Type="http://schemas.openxmlformats.org/officeDocument/2006/relationships/slide" Target="slides/slide116.xml"/><Relationship Id="rId54" Type="http://schemas.openxmlformats.org/officeDocument/2006/relationships/slide" Target="slides/slide41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40" Type="http://schemas.openxmlformats.org/officeDocument/2006/relationships/slide" Target="slides/slide127.xml"/><Relationship Id="rId145" Type="http://schemas.openxmlformats.org/officeDocument/2006/relationships/slide" Target="slides/slide1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49" Type="http://schemas.openxmlformats.org/officeDocument/2006/relationships/slide" Target="slides/slide36.xml"/><Relationship Id="rId114" Type="http://schemas.openxmlformats.org/officeDocument/2006/relationships/slide" Target="slides/slide101.xml"/><Relationship Id="rId119" Type="http://schemas.openxmlformats.org/officeDocument/2006/relationships/slide" Target="slides/slide106.xml"/><Relationship Id="rId44" Type="http://schemas.openxmlformats.org/officeDocument/2006/relationships/slide" Target="slides/slide31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130" Type="http://schemas.openxmlformats.org/officeDocument/2006/relationships/slide" Target="slides/slide117.xml"/><Relationship Id="rId135" Type="http://schemas.openxmlformats.org/officeDocument/2006/relationships/slide" Target="slides/slide122.xml"/><Relationship Id="rId151" Type="http://schemas.openxmlformats.org/officeDocument/2006/relationships/slide" Target="slides/slide138.xml"/><Relationship Id="rId156" Type="http://schemas.openxmlformats.org/officeDocument/2006/relationships/theme" Target="theme/theme1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openxmlformats.org/officeDocument/2006/relationships/slide" Target="slides/slide9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104" Type="http://schemas.openxmlformats.org/officeDocument/2006/relationships/slide" Target="slides/slide91.xml"/><Relationship Id="rId120" Type="http://schemas.openxmlformats.org/officeDocument/2006/relationships/slide" Target="slides/slide107.xml"/><Relationship Id="rId125" Type="http://schemas.openxmlformats.org/officeDocument/2006/relationships/slide" Target="slides/slide112.xml"/><Relationship Id="rId141" Type="http://schemas.openxmlformats.org/officeDocument/2006/relationships/slide" Target="slides/slide128.xml"/><Relationship Id="rId146" Type="http://schemas.openxmlformats.org/officeDocument/2006/relationships/slide" Target="slides/slide13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110" Type="http://schemas.openxmlformats.org/officeDocument/2006/relationships/slide" Target="slides/slide97.xml"/><Relationship Id="rId115" Type="http://schemas.openxmlformats.org/officeDocument/2006/relationships/slide" Target="slides/slide102.xml"/><Relationship Id="rId131" Type="http://schemas.openxmlformats.org/officeDocument/2006/relationships/slide" Target="slides/slide118.xml"/><Relationship Id="rId136" Type="http://schemas.openxmlformats.org/officeDocument/2006/relationships/slide" Target="slides/slide123.xml"/><Relationship Id="rId157" Type="http://schemas.openxmlformats.org/officeDocument/2006/relationships/tableStyles" Target="tableStyles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52" Type="http://schemas.openxmlformats.org/officeDocument/2006/relationships/slide" Target="slides/slide13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100" Type="http://schemas.openxmlformats.org/officeDocument/2006/relationships/slide" Target="slides/slide87.xml"/><Relationship Id="rId105" Type="http://schemas.openxmlformats.org/officeDocument/2006/relationships/slide" Target="slides/slide92.xml"/><Relationship Id="rId126" Type="http://schemas.openxmlformats.org/officeDocument/2006/relationships/slide" Target="slides/slide113.xml"/><Relationship Id="rId147" Type="http://schemas.openxmlformats.org/officeDocument/2006/relationships/slide" Target="slides/slide13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121" Type="http://schemas.openxmlformats.org/officeDocument/2006/relationships/slide" Target="slides/slide108.xml"/><Relationship Id="rId142" Type="http://schemas.openxmlformats.org/officeDocument/2006/relationships/slide" Target="slides/slide12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2.xml"/><Relationship Id="rId46" Type="http://schemas.openxmlformats.org/officeDocument/2006/relationships/slide" Target="slides/slide33.xml"/><Relationship Id="rId67" Type="http://schemas.openxmlformats.org/officeDocument/2006/relationships/slide" Target="slides/slide54.xml"/><Relationship Id="rId116" Type="http://schemas.openxmlformats.org/officeDocument/2006/relationships/slide" Target="slides/slide103.xml"/><Relationship Id="rId137" Type="http://schemas.openxmlformats.org/officeDocument/2006/relationships/slide" Target="slides/slide12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62" Type="http://schemas.openxmlformats.org/officeDocument/2006/relationships/slide" Target="slides/slide49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111" Type="http://schemas.openxmlformats.org/officeDocument/2006/relationships/slide" Target="slides/slide98.xml"/><Relationship Id="rId132" Type="http://schemas.openxmlformats.org/officeDocument/2006/relationships/slide" Target="slides/slide119.xml"/><Relationship Id="rId153" Type="http://schemas.openxmlformats.org/officeDocument/2006/relationships/notesMaster" Target="notesMasters/notesMaster1.xml"/><Relationship Id="rId15" Type="http://schemas.openxmlformats.org/officeDocument/2006/relationships/slide" Target="slides/slide2.xml"/><Relationship Id="rId36" Type="http://schemas.openxmlformats.org/officeDocument/2006/relationships/slide" Target="slides/slide23.xml"/><Relationship Id="rId57" Type="http://schemas.openxmlformats.org/officeDocument/2006/relationships/slide" Target="slides/slide44.xml"/><Relationship Id="rId106" Type="http://schemas.openxmlformats.org/officeDocument/2006/relationships/slide" Target="slides/slide93.xml"/><Relationship Id="rId127" Type="http://schemas.openxmlformats.org/officeDocument/2006/relationships/slide" Target="slides/slide11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52" Type="http://schemas.openxmlformats.org/officeDocument/2006/relationships/slide" Target="slides/slide39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94" Type="http://schemas.openxmlformats.org/officeDocument/2006/relationships/slide" Target="slides/slide81.xml"/><Relationship Id="rId99" Type="http://schemas.openxmlformats.org/officeDocument/2006/relationships/slide" Target="slides/slide86.xml"/><Relationship Id="rId101" Type="http://schemas.openxmlformats.org/officeDocument/2006/relationships/slide" Target="slides/slide88.xml"/><Relationship Id="rId122" Type="http://schemas.openxmlformats.org/officeDocument/2006/relationships/slide" Target="slides/slide109.xml"/><Relationship Id="rId143" Type="http://schemas.openxmlformats.org/officeDocument/2006/relationships/slide" Target="slides/slide130.xml"/><Relationship Id="rId148" Type="http://schemas.openxmlformats.org/officeDocument/2006/relationships/slide" Target="slides/slide1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3.xml"/><Relationship Id="rId47" Type="http://schemas.openxmlformats.org/officeDocument/2006/relationships/slide" Target="slides/slide34.xml"/><Relationship Id="rId68" Type="http://schemas.openxmlformats.org/officeDocument/2006/relationships/slide" Target="slides/slide55.xml"/><Relationship Id="rId89" Type="http://schemas.openxmlformats.org/officeDocument/2006/relationships/slide" Target="slides/slide76.xml"/><Relationship Id="rId112" Type="http://schemas.openxmlformats.org/officeDocument/2006/relationships/slide" Target="slides/slide99.xml"/><Relationship Id="rId133" Type="http://schemas.openxmlformats.org/officeDocument/2006/relationships/slide" Target="slides/slide120.xml"/><Relationship Id="rId154" Type="http://schemas.openxmlformats.org/officeDocument/2006/relationships/presProps" Target="presProps.xml"/><Relationship Id="rId16" Type="http://schemas.openxmlformats.org/officeDocument/2006/relationships/slide" Target="slides/slide3.xml"/><Relationship Id="rId37" Type="http://schemas.openxmlformats.org/officeDocument/2006/relationships/slide" Target="slides/slide24.xml"/><Relationship Id="rId58" Type="http://schemas.openxmlformats.org/officeDocument/2006/relationships/slide" Target="slides/slide45.xml"/><Relationship Id="rId79" Type="http://schemas.openxmlformats.org/officeDocument/2006/relationships/slide" Target="slides/slide66.xml"/><Relationship Id="rId102" Type="http://schemas.openxmlformats.org/officeDocument/2006/relationships/slide" Target="slides/slide89.xml"/><Relationship Id="rId123" Type="http://schemas.openxmlformats.org/officeDocument/2006/relationships/slide" Target="slides/slide110.xml"/><Relationship Id="rId144" Type="http://schemas.openxmlformats.org/officeDocument/2006/relationships/slide" Target="slides/slide131.xml"/><Relationship Id="rId90" Type="http://schemas.openxmlformats.org/officeDocument/2006/relationships/slide" Target="slides/slide77.xml"/><Relationship Id="rId27" Type="http://schemas.openxmlformats.org/officeDocument/2006/relationships/slide" Target="slides/slide14.xml"/><Relationship Id="rId48" Type="http://schemas.openxmlformats.org/officeDocument/2006/relationships/slide" Target="slides/slide35.xml"/><Relationship Id="rId69" Type="http://schemas.openxmlformats.org/officeDocument/2006/relationships/slide" Target="slides/slide56.xml"/><Relationship Id="rId113" Type="http://schemas.openxmlformats.org/officeDocument/2006/relationships/slide" Target="slides/slide100.xml"/><Relationship Id="rId134" Type="http://schemas.openxmlformats.org/officeDocument/2006/relationships/slide" Target="slides/slide12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89ADA-B49E-46C2-A64F-EF5A494E292D}" type="datetimeFigureOut">
              <a:rPr lang="th-TH" smtClean="0"/>
              <a:t>21/12/62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23D79-D82E-4160-9273-FE21B721B0C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4990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th-TH" dirty="0"/>
          </a:p>
        </p:txBody>
      </p:sp>
      <p:sp>
        <p:nvSpPr>
          <p:cNvPr id="103428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39AEAB-D606-4898-9823-54BD0269D13D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904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Copper Deficiency</a:t>
            </a:r>
          </a:p>
          <a:p>
            <a:pPr fontAlgn="base"/>
            <a:r>
              <a: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Occurs on new growth first</a:t>
            </a:r>
          </a:p>
          <a:p>
            <a:pPr fontAlgn="base"/>
            <a:r>
              <a: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Leaves are uniform in color, long-willow looking leaves, bushy appearance, dieback</a:t>
            </a:r>
          </a:p>
          <a:p>
            <a:pPr fontAlgn="base"/>
            <a:r>
              <a: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Fruit splitting, gumming</a:t>
            </a:r>
          </a:p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8B38F-5A13-42A7-A8CD-8DED4879BB4C}" type="slidenum">
              <a:rPr lang="th-TH" smtClean="0">
                <a:solidFill>
                  <a:prstClr val="black"/>
                </a:solidFill>
              </a:rPr>
              <a:pPr/>
              <a:t>27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603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DD2F7-A440-4709-A559-0E9DD30B2294}" type="slidenum">
              <a:rPr lang="th-TH" smtClean="0">
                <a:solidFill>
                  <a:prstClr val="black"/>
                </a:solidFill>
              </a:rPr>
              <a:pPr/>
              <a:t>37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323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DD2F7-A440-4709-A559-0E9DD30B2294}" type="slidenum">
              <a:rPr lang="th-TH" smtClean="0">
                <a:solidFill>
                  <a:prstClr val="black"/>
                </a:solidFill>
              </a:rPr>
              <a:pPr/>
              <a:t>38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538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DD2F7-A440-4709-A559-0E9DD30B2294}" type="slidenum">
              <a:rPr lang="th-TH" smtClean="0">
                <a:solidFill>
                  <a:prstClr val="black"/>
                </a:solidFill>
              </a:rPr>
              <a:pPr/>
              <a:t>39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707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DD2F7-A440-4709-A559-0E9DD30B2294}" type="slidenum">
              <a:rPr lang="th-TH" smtClean="0">
                <a:solidFill>
                  <a:prstClr val="black"/>
                </a:solidFill>
              </a:rPr>
              <a:pPr/>
              <a:t>40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799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กลีบเลี้ยงสีเขียวใหญ่มีขนาดความกว้างเฉลี่ยทั้งหมดเท่ากับ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24.35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มิลลิเมตร ความยาว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20.05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มิลลิเมตร และหนา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0.88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มิลลิเมตร </a:t>
            </a:r>
          </a:p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กลีบเลี้ยงสีเขียวเล็กมีความกว้าง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19.37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มิลลิเมตร ยาว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14.08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มิลลิเมตร หนา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0.97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มิลลิเมตร </a:t>
            </a:r>
          </a:p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กลีบเลี้ยงแดงใหญ่มีขนาดกว้าง ยาว และหนา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23.49, 18.85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และ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0.90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มิลลิเมตร </a:t>
            </a:r>
          </a:p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กลีบเลี้ยงแดงเล็ก ขนาดกว้าง ยาว และหนา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18.41, 13.60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และ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0.94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มิลลิเมตร ตามลำดับ </a:t>
            </a:r>
          </a:p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ซึ่งมีขนาดแตกต่างกันน้อยมาก โดยเมื่อเปรียบเทียบระหว่างความกว้างของกลีบเลี้ยงใหญ่ระหว่างสีเขียวกับสีแดง พบว่า กลีบเลี้ยงสีเขียวใหญ่กว้างกว่าสีแดงใหญ่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0.86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มิลลิเมตร และยาวกว่า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1.2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มิลลิเมตร แต่กลีบเลี้ยงสีเขียวใหญ่หนาน้อยกว่ากลีบเลี้ยงสีแดง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0.02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มิลลิเมตร และเมื่อเปรียบเทียบระหว่างกลีบเลี้ยงเล็กสีเขียวกับสีแดง พบว่า กลีบเลี้ยงสีเขียวเล็กกว้างกว่าสีแดงเล็ก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0.96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มิลลิเมตร ยาวกว่า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0.46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มิลลิเมตร และหนากว่า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0.03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มิลลิเมตร นั้นแสดงให้เห็นว่าขนาดของกลีบเลี้ยงไม่มีผลต่อสีของกลีบเลี้ยง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019E-300F-4E72-8679-537E06F509D8}" type="slidenum">
              <a:rPr lang="th-TH" smtClean="0">
                <a:solidFill>
                  <a:prstClr val="black"/>
                </a:solidFill>
              </a:rPr>
              <a:pPr/>
              <a:t>41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52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เมื่อเปรียบเทียบระยะการเก็บเกี่ยวของผลตั้งแต่ระยะที่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ถึง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ระยะที่พบแสดงอาการกลีบเลี้ยงสีแดงเริ่มนั้น เริ่มพบว่าแสดงอาการกลีบเลี้ยงแดงตั้งแต่ระยะที่ 3 แต่พบมากในระยะที่ 6 โดยพบว่ามีปริมาณผลที่มีกลีบเลี้ยงสีแดงในระยะที่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ร้อยละ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ถึง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93.75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019E-300F-4E72-8679-537E06F509D8}" type="slidenum">
              <a:rPr lang="th-TH" smtClean="0">
                <a:solidFill>
                  <a:prstClr val="black"/>
                </a:solidFill>
              </a:rPr>
              <a:pPr/>
              <a:t>42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194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----ปริมาณแอนโทไซ</a:t>
            </a:r>
            <a:r>
              <a:rPr lang="th-TH" sz="18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ยานิน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ในกลีบเลี้ยงทั้งสีเขียวและสีแดงมีมากกว่าปริมาณคลอโรฟิลล์ในกลีบเลี้ยงสีเขียวและสีแดง </a:t>
            </a:r>
          </a:p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----ปริมาณคลอโรฟิลล์ในกลีบเลี้ยงสีเขียวมีมากกว่ากลีบเลี้ยงสีแดง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019E-300F-4E72-8679-537E06F509D8}" type="slidenum">
              <a:rPr lang="th-TH" smtClean="0">
                <a:solidFill>
                  <a:prstClr val="black"/>
                </a:solidFill>
              </a:rPr>
              <a:pPr/>
              <a:t>43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0209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ปริมาณธาตุอาหารพืชในดินส่วนใหญ่ที่ต่ำกว่ามาตรฐาน ได้แก่ แมกนีเซียม และแคลเซียม ส่วนปริมาณธาตุอาหารในใบ โดยรวมแมกนีเซียม และ แคลเซียมอยู่ในค่ามาตรฐานความต้องการของมังคุด ส่วนโบรอนมีบางสวนที่มีเกินค่ามาตรฐาน ส่วนในกลีบเลี้ยงหากเปรียบเทียบกับค่ามาตรฐานความต้องการของมังคุด พบว่า ปริมาณแมกนีเซียมและแคลเซียม มีปริมาณต่ำกว่าค่ามาตรฐานฯ ส่วนโบรอนในกลีบเลี้ยงมีทั้งต่ำกว่าค่ามาตรฐานฯและอยู่ในช่วงค่ามาตรฐาน 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019E-300F-4E72-8679-537E06F509D8}" type="slidenum">
              <a:rPr lang="th-TH" smtClean="0">
                <a:solidFill>
                  <a:prstClr val="black"/>
                </a:solidFill>
              </a:rPr>
              <a:pPr/>
              <a:t>45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536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DD2F7-A440-4709-A559-0E9DD30B2294}" type="slidenum">
              <a:rPr lang="th-TH" smtClean="0">
                <a:solidFill>
                  <a:prstClr val="black"/>
                </a:solidFill>
              </a:rPr>
              <a:pPr/>
              <a:t>46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76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th-TH" dirty="0"/>
          </a:p>
        </p:txBody>
      </p:sp>
      <p:sp>
        <p:nvSpPr>
          <p:cNvPr id="104452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71F7EB-AC02-4C51-8B8E-BC74250C88BD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0706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ปริมาณไนโตรเจนและฟอสฟอรัสในกลีบเลี้ยงที่เกิดสีแดง</a:t>
            </a:r>
            <a:r>
              <a:rPr lang="th-TH" baseline="0" dirty="0" smtClean="0"/>
              <a:t> </a:t>
            </a:r>
            <a:r>
              <a:rPr lang="en-US" baseline="0" dirty="0" smtClean="0"/>
              <a:t>80-100%</a:t>
            </a:r>
            <a:r>
              <a:rPr lang="th-TH" baseline="0" dirty="0" smtClean="0"/>
              <a:t> มีปริมาณใกล้เคียงกับกลีบเลี้ยงสีเขียว มาดูที่ปริมาณแค</a:t>
            </a:r>
            <a:r>
              <a:rPr lang="th-TH" baseline="0" dirty="0" err="1" smtClean="0"/>
              <a:t>ลเซี่ยม</a:t>
            </a:r>
            <a:r>
              <a:rPr lang="th-TH" baseline="0" dirty="0" smtClean="0"/>
              <a:t> จะพบว่าในกลีบเลี้ยงทีเกิดสีแดงทุกระดับมีปริมาณใกล้เคียงกันซึ่งเมื่อเทียบกับสีเขียวแล้วมีปริมาณน้อยกว่า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019E-300F-4E72-8679-537E06F509D8}" type="slidenum">
              <a:rPr lang="th-TH" smtClean="0">
                <a:solidFill>
                  <a:prstClr val="black"/>
                </a:solidFill>
              </a:rPr>
              <a:pPr/>
              <a:t>47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285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ปริมาณธาตุอาหารในใบ เช่นเดียวกันกับในกลีบเลี้ยง คือมีเพียงปริมาณแคลเซียมเท่านั้นที่เมื่อเทียบกับค่ามาตรฐานแล้ว ถือว่ามีปริมาณน้อยกว่า (ตารางที่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) โดยมีค่าเท่ากับ 0.96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 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019E-300F-4E72-8679-537E06F509D8}" type="slidenum">
              <a:rPr lang="th-TH" smtClean="0">
                <a:solidFill>
                  <a:prstClr val="black"/>
                </a:solidFill>
              </a:rPr>
              <a:pPr/>
              <a:t>48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7818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ปริมาณธาตุอาหารในดิน พบว่า แคลเซียม แมกนีเซียม และโบรอน เมื่อเทียบกับค่ามาตรฐานมีค่าต่ำกว่าค่ามาตรฐานมาก (สุมิตรา,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2547)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โดยมีค่าเท่ากับ 135.1, 42.1 และ 0.6 มิลลิกรัม/กิโลกรัม ตามลำดับ (ตารางที่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019E-300F-4E72-8679-537E06F509D8}" type="slidenum">
              <a:rPr lang="th-TH" smtClean="0">
                <a:solidFill>
                  <a:prstClr val="black"/>
                </a:solidFill>
              </a:rPr>
              <a:pPr/>
              <a:t>49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409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---จากศึกษาผลของแมกนีเซียม แคลเซียม โบรอน และจิบ</a:t>
            </a:r>
            <a:r>
              <a:rPr lang="th-TH" sz="18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เบอเรลลิน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ต่อการเปลี่ยนแปลงสีของกลีบเลี้ยงมังคุดทั้ง 7 กรรมวิธี พบว่า กรรมวิธีที่ 2 และ3 ที่มีพ่นแมกนีเซียมอัตรา 1,000 และ1,500 มิลลิกรัม/กิโลกรัม และใส่ทางดิน 1,000 และ 1,500 กรัม/ต้น มีร้อยละการเกิดกลีบเลี้ยงสีเขียวมากกว่ากรรมวิธีอื่น (ตารางที่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โดยทั้งสองกรรมวิธีมีร้อยละการเกิดกลีบเลี้ยงสีเขียวเท่ากับ 97.61 และ 97.18 </a:t>
            </a:r>
          </a:p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---สำหรับปริมาณธาตุในดินและในใบมีความสัมพันธ์กันกับกรรมวิธีทดลอง คือ กรรมวิธีที่มีการใส่ธาตุอาหารตัวใดมากก็มีปริมาณธาตุนั้นมากกว่ากรรมวิธีอื่นๆ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019E-300F-4E72-8679-537E06F509D8}" type="slidenum">
              <a:rPr lang="th-TH" smtClean="0">
                <a:solidFill>
                  <a:prstClr val="black"/>
                </a:solidFill>
              </a:rPr>
              <a:pPr/>
              <a:t>50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7978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ทำการเก็บข้อมูลระยะเริ่มเกิดอาการกลีบเลี้ยงสีแดงของผลมังคุดตั้งแต่ระยะที่อยู่บนต้น ณ แปลงทดลองมังคุดศูนย์พัฒนาไม้ผลเศรษฐกิจภาคตะวันออก ต.บ่อเวฬุ </a:t>
            </a:r>
            <a:r>
              <a:rPr lang="th-TH" dirty="0" err="1" smtClean="0"/>
              <a:t>อ.ขลุง</a:t>
            </a:r>
            <a:r>
              <a:rPr lang="th-TH" dirty="0" smtClean="0"/>
              <a:t> จ.จันทบุรี โดยติดป้ายลูกมังคุด จำนวน 60 ลูก/ต้น ทำทั้งหมด 10 ต้น สังเกตการเปลี่ยนสีกลีบเลี้ยงของมังคุดตั้งแต่ระยะที่อยู่บนต้นว่ามีการเปลี่ยนสีจากเขียวเป็นแดงหรือไม่ โดยการเกิดให้คิดเป็นอัตราร้อยละการเกิดของแต่ระยะพัฒนาการของผลมังคุด </a:t>
            </a: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DD2F7-A440-4709-A559-0E9DD30B2294}" type="slidenum">
              <a:rPr lang="th-TH" smtClean="0">
                <a:solidFill>
                  <a:prstClr val="black"/>
                </a:solidFill>
              </a:rPr>
              <a:pPr/>
              <a:t>54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9093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กลีบเลี้ยงเริ่มเปลี่ยนจากสีเขียวเป็นสีแดงเมื่อเข้าสู่ระยะเก็บเกี่ยวเท่านั้น (ผลระยะเก็บเกี่ยว คือ ผลเริ่มมีจุดปะสีแดงปรากฏที่ผิว) ไม่พบเมื่อผลมีขนาดเล็กหรือเก็บเกี่ยวไม่ได้</a:t>
            </a: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DD2F7-A440-4709-A559-0E9DD30B2294}" type="slidenum">
              <a:rPr lang="th-TH" smtClean="0">
                <a:solidFill>
                  <a:prstClr val="black"/>
                </a:solidFill>
              </a:rPr>
              <a:pPr/>
              <a:t>55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0273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DD2F7-A440-4709-A559-0E9DD30B2294}" type="slidenum">
              <a:rPr lang="th-TH" smtClean="0">
                <a:solidFill>
                  <a:prstClr val="black"/>
                </a:solidFill>
              </a:rPr>
              <a:pPr/>
              <a:t>56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9800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----การแช่</a:t>
            </a:r>
            <a:r>
              <a:rPr lang="th-TH" sz="18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เมธิล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เซลลูโลส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1%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เป็นเวลา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นาที แล้วเก็บไว้ที่อุณหภูมิ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องศาเซลเซียส (กรรมวิธีที่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พบว่าชะลอการเหี่ยวของกลีบเลี้ยงได้นานกว่าวิธีอื่นๆ โดยชะลอความเหี่ยวได้นาน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วัน และสามารถชะลอการเหี่ยวของขั้วผลได้นานกว่าวิธีอื่นๆด้วยเช่นกัน โดย ที่ 4, 8 และ 12 หลังการทดลองมีร้อยละความเหี่ยวของขั้วผล  9.1, 13.0, และ 18.0 ตามลำดับ</a:t>
            </a:r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019E-300F-4E72-8679-537E06F509D8}" type="slidenum">
              <a:rPr lang="th-TH" smtClean="0">
                <a:solidFill>
                  <a:prstClr val="black"/>
                </a:solidFill>
              </a:rPr>
              <a:pPr/>
              <a:t>57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286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----การแช่</a:t>
            </a:r>
            <a:r>
              <a:rPr lang="th-TH" sz="18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เมธิล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เซลลูโลส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1%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เป็นเวลา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นาที แล้วเก็บไว้ที่อุณหภูมิ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องศาเซลเซียส (กรรมวิธีที่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พบว่าชะลอการเหี่ยวของกลีบเลี้ยงได้นานกว่าวิธีอื่นๆ โดยชะลอความเหี่ยวได้นาน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วัน และสามารถชะลอการเหี่ยวของขั้วผลได้นานกว่าวิธีอื่นๆด้วยเช่นกัน โดย ที่ 4, 8 และ 12 หลังการทดลองมีร้อยละความเหี่ยวของขั้วผล  9.1, 13.0, และ 18.0 ตามลำดับ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----การแช่</a:t>
            </a:r>
            <a:r>
              <a:rPr lang="th-TH" sz="18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เมธิล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เซลลูโลส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1%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และ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2%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เป็นเวลา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นาที และนำมาเก็บรักษาไว้อุณหภูมิ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</a:t>
            </a:r>
            <a:r>
              <a:rPr lang="en-US" sz="18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องศาเซลเซียส เป็นเวลา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วัน จากนั้นนำมาวางที่สภาพอุณหภูมิปกติ (กรรมวิธีที่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และ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4)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ไม่สามารถชะลอการเก็บรักษาได้ เนื่องจากกลีบเลี้ยง ขั้วผล เหี่ยวมากกว่า 100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รวมถึงสีผิวของผลไม่สวย ลักษณะของสีเนื้อ รสชาติ เริ่มมีกลิ่นเน่าบ้าง สีเนื้อมีตั้งแต่ขาวจนเหลือง (ภาพที่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รวมถึงกรรมวิธีที่ใช้</a:t>
            </a:r>
            <a:r>
              <a:rPr lang="th-TH" sz="18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เมธิล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เซลลูโลส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1%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และ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2%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วางไว้อุณหภูมิปกติ และไม่เคลือบสารวางไว้อุณหภูมิปกติ หลังจากการทดลองที่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วัน ให้ผลเช่นเดียวกัน (กรรมวิธีที่ 5, 6 และ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7) </a:t>
            </a: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DD2F7-A440-4709-A559-0E9DD30B2294}" type="slidenum">
              <a:rPr lang="th-TH" smtClean="0">
                <a:solidFill>
                  <a:prstClr val="black"/>
                </a:solidFill>
              </a:rPr>
              <a:pPr/>
              <a:t>58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3920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BF347-A734-4A46-AF62-54337153947B}" type="slidenum">
              <a:rPr lang="th-TH" smtClean="0">
                <a:solidFill>
                  <a:prstClr val="black"/>
                </a:solidFill>
              </a:rPr>
              <a:pPr/>
              <a:t>93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019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th-TH" dirty="0"/>
          </a:p>
        </p:txBody>
      </p:sp>
      <p:sp>
        <p:nvSpPr>
          <p:cNvPr id="10547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0F5A74-95E5-4FC5-90D5-7204FE999C22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3688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BF347-A734-4A46-AF62-54337153947B}" type="slidenum">
              <a:rPr lang="th-TH" smtClean="0">
                <a:solidFill>
                  <a:prstClr val="black"/>
                </a:solidFill>
              </a:rPr>
              <a:pPr/>
              <a:t>103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1497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BF347-A734-4A46-AF62-54337153947B}" type="slidenum">
              <a:rPr lang="th-TH" smtClean="0">
                <a:solidFill>
                  <a:prstClr val="black"/>
                </a:solidFill>
              </a:rPr>
              <a:pPr/>
              <a:t>107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6694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BF347-A734-4A46-AF62-54337153947B}" type="slidenum">
              <a:rPr lang="th-TH" smtClean="0">
                <a:solidFill>
                  <a:prstClr val="black"/>
                </a:solidFill>
              </a:rPr>
              <a:pPr/>
              <a:t>108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8468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BF347-A734-4A46-AF62-54337153947B}" type="slidenum">
              <a:rPr lang="th-TH" smtClean="0">
                <a:solidFill>
                  <a:prstClr val="black"/>
                </a:solidFill>
              </a:rPr>
              <a:pPr/>
              <a:t>112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1510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BF347-A734-4A46-AF62-54337153947B}" type="slidenum">
              <a:rPr lang="th-TH" smtClean="0">
                <a:solidFill>
                  <a:prstClr val="black"/>
                </a:solidFill>
              </a:rPr>
              <a:pPr/>
              <a:t>113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8465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BF347-A734-4A46-AF62-54337153947B}" type="slidenum">
              <a:rPr lang="th-TH" smtClean="0">
                <a:solidFill>
                  <a:prstClr val="black"/>
                </a:solidFill>
              </a:rPr>
              <a:pPr/>
              <a:t>114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3800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BF347-A734-4A46-AF62-54337153947B}" type="slidenum">
              <a:rPr lang="th-TH" smtClean="0">
                <a:solidFill>
                  <a:prstClr val="black"/>
                </a:solidFill>
              </a:rPr>
              <a:pPr/>
              <a:t>115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2800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BF347-A734-4A46-AF62-54337153947B}" type="slidenum">
              <a:rPr lang="th-TH" smtClean="0">
                <a:solidFill>
                  <a:prstClr val="black"/>
                </a:solidFill>
              </a:rPr>
              <a:pPr/>
              <a:t>119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869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BF347-A734-4A46-AF62-54337153947B}" type="slidenum">
              <a:rPr lang="th-TH" smtClean="0">
                <a:solidFill>
                  <a:prstClr val="black"/>
                </a:solidFill>
              </a:rPr>
              <a:pPr/>
              <a:t>124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2069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BF347-A734-4A46-AF62-54337153947B}" type="slidenum">
              <a:rPr lang="th-TH" smtClean="0">
                <a:solidFill>
                  <a:prstClr val="black"/>
                </a:solidFill>
              </a:rPr>
              <a:pPr/>
              <a:t>126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192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th-TH" dirty="0"/>
          </a:p>
        </p:txBody>
      </p:sp>
      <p:sp>
        <p:nvSpPr>
          <p:cNvPr id="106500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30FFBA-BAD7-46B5-94A6-34161B38AF4E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0601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BF347-A734-4A46-AF62-54337153947B}" type="slidenum">
              <a:rPr lang="th-TH" smtClean="0">
                <a:solidFill>
                  <a:prstClr val="black"/>
                </a:solidFill>
              </a:rPr>
              <a:pPr/>
              <a:t>127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743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BF347-A734-4A46-AF62-54337153947B}" type="slidenum">
              <a:rPr lang="th-TH" smtClean="0">
                <a:solidFill>
                  <a:prstClr val="black"/>
                </a:solidFill>
              </a:rPr>
              <a:pPr/>
              <a:t>129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7425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="" xmlns:a16="http://schemas.microsoft.com/office/drawing/2014/main" id="{5FA45D8A-F09E-46FE-B507-72D506A61C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="" xmlns:a16="http://schemas.microsoft.com/office/drawing/2014/main" id="{35766F01-4F8B-4F5F-ACE5-2A2274C0AF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/>
          </a:p>
        </p:txBody>
      </p:sp>
      <p:sp>
        <p:nvSpPr>
          <p:cNvPr id="7172" name="Slide Number Placeholder 3">
            <a:extLst>
              <a:ext uri="{FF2B5EF4-FFF2-40B4-BE49-F238E27FC236}">
                <a16:creationId xmlns="" xmlns:a16="http://schemas.microsoft.com/office/drawing/2014/main" id="{56949C26-C635-42A7-8933-4F8B95A0C9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48AC36-CDCE-4C34-8114-A8EC7D500209}" type="slidenum">
              <a:rPr lang="th-TH" altLang="th-TH" smtClean="0">
                <a:solidFill>
                  <a:prstClr val="black"/>
                </a:solidFill>
              </a:rPr>
              <a:pPr/>
              <a:t>130</a:t>
            </a:fld>
            <a:endParaRPr lang="th-TH" alt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202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BF347-A734-4A46-AF62-54337153947B}" type="slidenum">
              <a:rPr lang="th-TH" smtClean="0">
                <a:solidFill>
                  <a:prstClr val="black"/>
                </a:solidFill>
              </a:rPr>
              <a:pPr/>
              <a:t>131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685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BF347-A734-4A46-AF62-54337153947B}" type="slidenum">
              <a:rPr lang="th-TH" smtClean="0">
                <a:solidFill>
                  <a:prstClr val="black"/>
                </a:solidFill>
              </a:rPr>
              <a:pPr/>
              <a:t>132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8182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BF347-A734-4A46-AF62-54337153947B}" type="slidenum">
              <a:rPr lang="th-TH" smtClean="0">
                <a:solidFill>
                  <a:prstClr val="black"/>
                </a:solidFill>
              </a:rPr>
              <a:pPr/>
              <a:t>133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8489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BF347-A734-4A46-AF62-54337153947B}" type="slidenum">
              <a:rPr lang="th-TH" smtClean="0">
                <a:solidFill>
                  <a:prstClr val="black"/>
                </a:solidFill>
              </a:rPr>
              <a:pPr/>
              <a:t>134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87574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BF347-A734-4A46-AF62-54337153947B}" type="slidenum">
              <a:rPr lang="th-TH" smtClean="0">
                <a:solidFill>
                  <a:prstClr val="black"/>
                </a:solidFill>
              </a:rPr>
              <a:pPr/>
              <a:t>135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0499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BF347-A734-4A46-AF62-54337153947B}" type="slidenum">
              <a:rPr lang="th-TH" smtClean="0">
                <a:solidFill>
                  <a:prstClr val="black"/>
                </a:solidFill>
              </a:rPr>
              <a:pPr/>
              <a:t>136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60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th-TH" dirty="0"/>
          </a:p>
        </p:txBody>
      </p:sp>
      <p:sp>
        <p:nvSpPr>
          <p:cNvPr id="107524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1AE4-0BDC-402B-8603-EAB21725C3A7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40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Copper Deficiency</a:t>
            </a:r>
          </a:p>
          <a:p>
            <a:pPr fontAlgn="base"/>
            <a:r>
              <a: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Occurs on new growth first</a:t>
            </a:r>
          </a:p>
          <a:p>
            <a:pPr fontAlgn="base"/>
            <a:r>
              <a: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Leaves are uniform in color, long-willow looking leaves, bushy appearance, dieback</a:t>
            </a:r>
          </a:p>
          <a:p>
            <a:pPr fontAlgn="base"/>
            <a:r>
              <a: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Fruit splitting, gumming</a:t>
            </a:r>
          </a:p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8B38F-5A13-42A7-A8CD-8DED4879BB4C}" type="slidenum">
              <a:rPr lang="th-TH" smtClean="0">
                <a:solidFill>
                  <a:prstClr val="black"/>
                </a:solidFill>
              </a:rPr>
              <a:pPr/>
              <a:t>23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23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Copper Deficiency</a:t>
            </a:r>
          </a:p>
          <a:p>
            <a:pPr fontAlgn="base"/>
            <a:r>
              <a: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Occurs on new growth first</a:t>
            </a:r>
          </a:p>
          <a:p>
            <a:pPr fontAlgn="base"/>
            <a:r>
              <a: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Leaves are uniform in color, long-willow looking leaves, bushy appearance, dieback</a:t>
            </a:r>
          </a:p>
          <a:p>
            <a:pPr fontAlgn="base"/>
            <a:r>
              <a: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Fruit splitting, gumming</a:t>
            </a:r>
          </a:p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8B38F-5A13-42A7-A8CD-8DED4879BB4C}" type="slidenum">
              <a:rPr lang="th-TH" smtClean="0">
                <a:solidFill>
                  <a:prstClr val="black"/>
                </a:solidFill>
              </a:rPr>
              <a:pPr/>
              <a:t>24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624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Copper Deficiency</a:t>
            </a:r>
          </a:p>
          <a:p>
            <a:pPr fontAlgn="base"/>
            <a:r>
              <a: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Occurs on new growth first</a:t>
            </a:r>
          </a:p>
          <a:p>
            <a:pPr fontAlgn="base"/>
            <a:r>
              <a: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Leaves are uniform in color, long-willow looking leaves, bushy appearance, dieback</a:t>
            </a:r>
          </a:p>
          <a:p>
            <a:pPr fontAlgn="base"/>
            <a:r>
              <a: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Fruit splitting, gumming</a:t>
            </a:r>
          </a:p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8B38F-5A13-42A7-A8CD-8DED4879BB4C}" type="slidenum">
              <a:rPr lang="th-TH" smtClean="0">
                <a:solidFill>
                  <a:prstClr val="black"/>
                </a:solidFill>
              </a:rPr>
              <a:pPr/>
              <a:t>25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901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Copper Deficiency</a:t>
            </a:r>
          </a:p>
          <a:p>
            <a:pPr fontAlgn="base"/>
            <a:r>
              <a: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Occurs on new growth first</a:t>
            </a:r>
          </a:p>
          <a:p>
            <a:pPr fontAlgn="base"/>
            <a:r>
              <a: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Leaves are uniform in color, long-willow looking leaves, bushy appearance, dieback</a:t>
            </a:r>
          </a:p>
          <a:p>
            <a:pPr fontAlgn="base"/>
            <a:r>
              <a: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Fruit splitting, gumming</a:t>
            </a:r>
          </a:p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8B38F-5A13-42A7-A8CD-8DED4879BB4C}" type="slidenum">
              <a:rPr lang="th-TH" smtClean="0">
                <a:solidFill>
                  <a:prstClr val="black"/>
                </a:solidFill>
              </a:rPr>
              <a:pPr/>
              <a:t>26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948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33019-71F4-4F7F-9ED4-A0B909D37278}" type="datetimeFigureOut">
              <a:rPr lang="th-TH" smtClean="0"/>
              <a:t>21/12/62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18B86-DB48-41E4-8393-49C152A1EB9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0476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33019-71F4-4F7F-9ED4-A0B909D37278}" type="datetimeFigureOut">
              <a:rPr lang="th-TH" smtClean="0"/>
              <a:t>21/12/62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18B86-DB48-41E4-8393-49C152A1EB9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5795813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6CC93-0F71-4BA4-9D75-27E014940D7A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2327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A21AC0-D870-4C54-AF5D-BC163CDBDF43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53006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ชื่อเรื่อง ข้อความ 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sz="half" idx="1"/>
          </p:nvPr>
        </p:nvSpPr>
        <p:spPr>
          <a:xfrm>
            <a:off x="457200" y="1438275"/>
            <a:ext cx="4038600" cy="4733925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438275"/>
            <a:ext cx="4038600" cy="4733925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0E3DF-4AAB-46D3-9924-6BAE55FF40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7454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143001" y="1122363"/>
            <a:ext cx="6858000" cy="2387600"/>
          </a:xfrm>
        </p:spPr>
        <p:txBody>
          <a:bodyPr anchor="b"/>
          <a:lstStyle>
            <a:lvl1pPr algn="ctr">
              <a:defRPr sz="2444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143001" y="3602038"/>
            <a:ext cx="6858000" cy="1655762"/>
          </a:xfrm>
        </p:spPr>
        <p:txBody>
          <a:bodyPr/>
          <a:lstStyle>
            <a:lvl1pPr marL="0" indent="0" algn="ctr">
              <a:buNone/>
              <a:defRPr sz="977"/>
            </a:lvl1pPr>
            <a:lvl2pPr marL="186238" indent="0" algn="ctr">
              <a:buNone/>
              <a:defRPr sz="815"/>
            </a:lvl2pPr>
            <a:lvl3pPr marL="372475" indent="0" algn="ctr">
              <a:buNone/>
              <a:defRPr sz="733"/>
            </a:lvl3pPr>
            <a:lvl4pPr marL="558713" indent="0" algn="ctr">
              <a:buNone/>
              <a:defRPr sz="652"/>
            </a:lvl4pPr>
            <a:lvl5pPr marL="744950" indent="0" algn="ctr">
              <a:buNone/>
              <a:defRPr sz="652"/>
            </a:lvl5pPr>
            <a:lvl6pPr marL="931188" indent="0" algn="ctr">
              <a:buNone/>
              <a:defRPr sz="652"/>
            </a:lvl6pPr>
            <a:lvl7pPr marL="1117425" indent="0" algn="ctr">
              <a:buNone/>
              <a:defRPr sz="652"/>
            </a:lvl7pPr>
            <a:lvl8pPr marL="1303663" indent="0" algn="ctr">
              <a:buNone/>
              <a:defRPr sz="652"/>
            </a:lvl8pPr>
            <a:lvl9pPr marL="1489900" indent="0" algn="ctr">
              <a:buNone/>
              <a:defRPr sz="652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C09E-4AC8-456B-B993-738359AF737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11D3-7FC3-4399-B2BA-0AC46EC629C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08618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C09E-4AC8-456B-B993-738359AF737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11D3-7FC3-4399-B2BA-0AC46EC629C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7105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3887" y="1709739"/>
            <a:ext cx="7886700" cy="2852737"/>
          </a:xfrm>
        </p:spPr>
        <p:txBody>
          <a:bodyPr anchor="b"/>
          <a:lstStyle>
            <a:lvl1pPr>
              <a:defRPr sz="2444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23887" y="4589463"/>
            <a:ext cx="7886700" cy="1500187"/>
          </a:xfrm>
        </p:spPr>
        <p:txBody>
          <a:bodyPr/>
          <a:lstStyle>
            <a:lvl1pPr marL="0" indent="0">
              <a:buNone/>
              <a:defRPr sz="977">
                <a:solidFill>
                  <a:schemeClr val="tx1">
                    <a:tint val="75000"/>
                  </a:schemeClr>
                </a:solidFill>
              </a:defRPr>
            </a:lvl1pPr>
            <a:lvl2pPr marL="186238" indent="0">
              <a:buNone/>
              <a:defRPr sz="815">
                <a:solidFill>
                  <a:schemeClr val="tx1">
                    <a:tint val="75000"/>
                  </a:schemeClr>
                </a:solidFill>
              </a:defRPr>
            </a:lvl2pPr>
            <a:lvl3pPr marL="372475" indent="0">
              <a:buNone/>
              <a:defRPr sz="733">
                <a:solidFill>
                  <a:schemeClr val="tx1">
                    <a:tint val="75000"/>
                  </a:schemeClr>
                </a:solidFill>
              </a:defRPr>
            </a:lvl3pPr>
            <a:lvl4pPr marL="558713" indent="0">
              <a:buNone/>
              <a:defRPr sz="652">
                <a:solidFill>
                  <a:schemeClr val="tx1">
                    <a:tint val="75000"/>
                  </a:schemeClr>
                </a:solidFill>
              </a:defRPr>
            </a:lvl4pPr>
            <a:lvl5pPr marL="744950" indent="0">
              <a:buNone/>
              <a:defRPr sz="652">
                <a:solidFill>
                  <a:schemeClr val="tx1">
                    <a:tint val="75000"/>
                  </a:schemeClr>
                </a:solidFill>
              </a:defRPr>
            </a:lvl5pPr>
            <a:lvl6pPr marL="931188" indent="0">
              <a:buNone/>
              <a:defRPr sz="652">
                <a:solidFill>
                  <a:schemeClr val="tx1">
                    <a:tint val="75000"/>
                  </a:schemeClr>
                </a:solidFill>
              </a:defRPr>
            </a:lvl6pPr>
            <a:lvl7pPr marL="1117425" indent="0">
              <a:buNone/>
              <a:defRPr sz="652">
                <a:solidFill>
                  <a:schemeClr val="tx1">
                    <a:tint val="75000"/>
                  </a:schemeClr>
                </a:solidFill>
              </a:defRPr>
            </a:lvl7pPr>
            <a:lvl8pPr marL="1303663" indent="0">
              <a:buNone/>
              <a:defRPr sz="652">
                <a:solidFill>
                  <a:schemeClr val="tx1">
                    <a:tint val="75000"/>
                  </a:schemeClr>
                </a:solidFill>
              </a:defRPr>
            </a:lvl8pPr>
            <a:lvl9pPr marL="1489900" indent="0">
              <a:buNone/>
              <a:defRPr sz="65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C09E-4AC8-456B-B993-738359AF737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11D3-7FC3-4399-B2BA-0AC46EC629C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3596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C09E-4AC8-456B-B993-738359AF737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11D3-7FC3-4399-B2BA-0AC46EC629C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02232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1" cy="823912"/>
          </a:xfrm>
        </p:spPr>
        <p:txBody>
          <a:bodyPr anchor="b"/>
          <a:lstStyle>
            <a:lvl1pPr marL="0" indent="0">
              <a:buNone/>
              <a:defRPr sz="977" b="1"/>
            </a:lvl1pPr>
            <a:lvl2pPr marL="186238" indent="0">
              <a:buNone/>
              <a:defRPr sz="815" b="1"/>
            </a:lvl2pPr>
            <a:lvl3pPr marL="372475" indent="0">
              <a:buNone/>
              <a:defRPr sz="733" b="1"/>
            </a:lvl3pPr>
            <a:lvl4pPr marL="558713" indent="0">
              <a:buNone/>
              <a:defRPr sz="652" b="1"/>
            </a:lvl4pPr>
            <a:lvl5pPr marL="744950" indent="0">
              <a:buNone/>
              <a:defRPr sz="652" b="1"/>
            </a:lvl5pPr>
            <a:lvl6pPr marL="931188" indent="0">
              <a:buNone/>
              <a:defRPr sz="652" b="1"/>
            </a:lvl6pPr>
            <a:lvl7pPr marL="1117425" indent="0">
              <a:buNone/>
              <a:defRPr sz="652" b="1"/>
            </a:lvl7pPr>
            <a:lvl8pPr marL="1303663" indent="0">
              <a:buNone/>
              <a:defRPr sz="652" b="1"/>
            </a:lvl8pPr>
            <a:lvl9pPr marL="1489900" indent="0">
              <a:buNone/>
              <a:defRPr sz="652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1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2" cy="823912"/>
          </a:xfrm>
        </p:spPr>
        <p:txBody>
          <a:bodyPr anchor="b"/>
          <a:lstStyle>
            <a:lvl1pPr marL="0" indent="0">
              <a:buNone/>
              <a:defRPr sz="977" b="1"/>
            </a:lvl1pPr>
            <a:lvl2pPr marL="186238" indent="0">
              <a:buNone/>
              <a:defRPr sz="815" b="1"/>
            </a:lvl2pPr>
            <a:lvl3pPr marL="372475" indent="0">
              <a:buNone/>
              <a:defRPr sz="733" b="1"/>
            </a:lvl3pPr>
            <a:lvl4pPr marL="558713" indent="0">
              <a:buNone/>
              <a:defRPr sz="652" b="1"/>
            </a:lvl4pPr>
            <a:lvl5pPr marL="744950" indent="0">
              <a:buNone/>
              <a:defRPr sz="652" b="1"/>
            </a:lvl5pPr>
            <a:lvl6pPr marL="931188" indent="0">
              <a:buNone/>
              <a:defRPr sz="652" b="1"/>
            </a:lvl6pPr>
            <a:lvl7pPr marL="1117425" indent="0">
              <a:buNone/>
              <a:defRPr sz="652" b="1"/>
            </a:lvl7pPr>
            <a:lvl8pPr marL="1303663" indent="0">
              <a:buNone/>
              <a:defRPr sz="652" b="1"/>
            </a:lvl8pPr>
            <a:lvl9pPr marL="1489900" indent="0">
              <a:buNone/>
              <a:defRPr sz="652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2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C09E-4AC8-456B-B993-738359AF737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11D3-7FC3-4399-B2BA-0AC46EC629C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7005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C09E-4AC8-456B-B993-738359AF737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11D3-7FC3-4399-B2BA-0AC46EC629C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5130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C09E-4AC8-456B-B993-738359AF737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11D3-7FC3-4399-B2BA-0AC46EC629C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075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33019-71F4-4F7F-9ED4-A0B909D37278}" type="datetimeFigureOut">
              <a:rPr lang="th-TH" smtClean="0"/>
              <a:t>21/12/62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18B86-DB48-41E4-8393-49C152A1EB9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6945045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303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887392" y="987425"/>
            <a:ext cx="4629149" cy="4873625"/>
          </a:xfrm>
        </p:spPr>
        <p:txBody>
          <a:bodyPr/>
          <a:lstStyle>
            <a:lvl1pPr>
              <a:defRPr sz="1303"/>
            </a:lvl1pPr>
            <a:lvl2pPr>
              <a:defRPr sz="1140"/>
            </a:lvl2pPr>
            <a:lvl3pPr>
              <a:defRPr sz="977"/>
            </a:lvl3pPr>
            <a:lvl4pPr>
              <a:defRPr sz="815"/>
            </a:lvl4pPr>
            <a:lvl5pPr>
              <a:defRPr sz="815"/>
            </a:lvl5pPr>
            <a:lvl6pPr>
              <a:defRPr sz="815"/>
            </a:lvl6pPr>
            <a:lvl7pPr>
              <a:defRPr sz="815"/>
            </a:lvl7pPr>
            <a:lvl8pPr>
              <a:defRPr sz="815"/>
            </a:lvl8pPr>
            <a:lvl9pPr>
              <a:defRPr sz="815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652"/>
            </a:lvl1pPr>
            <a:lvl2pPr marL="186238" indent="0">
              <a:buNone/>
              <a:defRPr sz="570"/>
            </a:lvl2pPr>
            <a:lvl3pPr marL="372475" indent="0">
              <a:buNone/>
              <a:defRPr sz="489"/>
            </a:lvl3pPr>
            <a:lvl4pPr marL="558713" indent="0">
              <a:buNone/>
              <a:defRPr sz="407"/>
            </a:lvl4pPr>
            <a:lvl5pPr marL="744950" indent="0">
              <a:buNone/>
              <a:defRPr sz="407"/>
            </a:lvl5pPr>
            <a:lvl6pPr marL="931188" indent="0">
              <a:buNone/>
              <a:defRPr sz="407"/>
            </a:lvl6pPr>
            <a:lvl7pPr marL="1117425" indent="0">
              <a:buNone/>
              <a:defRPr sz="407"/>
            </a:lvl7pPr>
            <a:lvl8pPr marL="1303663" indent="0">
              <a:buNone/>
              <a:defRPr sz="407"/>
            </a:lvl8pPr>
            <a:lvl9pPr marL="1489900" indent="0">
              <a:buNone/>
              <a:defRPr sz="407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C09E-4AC8-456B-B993-738359AF737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11D3-7FC3-4399-B2BA-0AC46EC629C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1765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303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3887392" y="987425"/>
            <a:ext cx="4629149" cy="4873625"/>
          </a:xfrm>
        </p:spPr>
        <p:txBody>
          <a:bodyPr/>
          <a:lstStyle>
            <a:lvl1pPr marL="0" indent="0">
              <a:buNone/>
              <a:defRPr sz="1303"/>
            </a:lvl1pPr>
            <a:lvl2pPr marL="186238" indent="0">
              <a:buNone/>
              <a:defRPr sz="1140"/>
            </a:lvl2pPr>
            <a:lvl3pPr marL="372475" indent="0">
              <a:buNone/>
              <a:defRPr sz="977"/>
            </a:lvl3pPr>
            <a:lvl4pPr marL="558713" indent="0">
              <a:buNone/>
              <a:defRPr sz="815"/>
            </a:lvl4pPr>
            <a:lvl5pPr marL="744950" indent="0">
              <a:buNone/>
              <a:defRPr sz="815"/>
            </a:lvl5pPr>
            <a:lvl6pPr marL="931188" indent="0">
              <a:buNone/>
              <a:defRPr sz="815"/>
            </a:lvl6pPr>
            <a:lvl7pPr marL="1117425" indent="0">
              <a:buNone/>
              <a:defRPr sz="815"/>
            </a:lvl7pPr>
            <a:lvl8pPr marL="1303663" indent="0">
              <a:buNone/>
              <a:defRPr sz="815"/>
            </a:lvl8pPr>
            <a:lvl9pPr marL="1489900" indent="0">
              <a:buNone/>
              <a:defRPr sz="815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652"/>
            </a:lvl1pPr>
            <a:lvl2pPr marL="186238" indent="0">
              <a:buNone/>
              <a:defRPr sz="570"/>
            </a:lvl2pPr>
            <a:lvl3pPr marL="372475" indent="0">
              <a:buNone/>
              <a:defRPr sz="489"/>
            </a:lvl3pPr>
            <a:lvl4pPr marL="558713" indent="0">
              <a:buNone/>
              <a:defRPr sz="407"/>
            </a:lvl4pPr>
            <a:lvl5pPr marL="744950" indent="0">
              <a:buNone/>
              <a:defRPr sz="407"/>
            </a:lvl5pPr>
            <a:lvl6pPr marL="931188" indent="0">
              <a:buNone/>
              <a:defRPr sz="407"/>
            </a:lvl6pPr>
            <a:lvl7pPr marL="1117425" indent="0">
              <a:buNone/>
              <a:defRPr sz="407"/>
            </a:lvl7pPr>
            <a:lvl8pPr marL="1303663" indent="0">
              <a:buNone/>
              <a:defRPr sz="407"/>
            </a:lvl8pPr>
            <a:lvl9pPr marL="1489900" indent="0">
              <a:buNone/>
              <a:defRPr sz="407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C09E-4AC8-456B-B993-738359AF737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11D3-7FC3-4399-B2BA-0AC46EC629C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62406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C09E-4AC8-456B-B993-738359AF737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11D3-7FC3-4399-B2BA-0AC46EC629C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4628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C09E-4AC8-456B-B993-738359AF737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11D3-7FC3-4399-B2BA-0AC46EC629C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16632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143001" y="1122363"/>
            <a:ext cx="6858000" cy="2387600"/>
          </a:xfrm>
        </p:spPr>
        <p:txBody>
          <a:bodyPr anchor="b"/>
          <a:lstStyle>
            <a:lvl1pPr algn="ctr">
              <a:defRPr sz="2444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143001" y="3602038"/>
            <a:ext cx="6858000" cy="1655762"/>
          </a:xfrm>
        </p:spPr>
        <p:txBody>
          <a:bodyPr/>
          <a:lstStyle>
            <a:lvl1pPr marL="0" indent="0" algn="ctr">
              <a:buNone/>
              <a:defRPr sz="977"/>
            </a:lvl1pPr>
            <a:lvl2pPr marL="186238" indent="0" algn="ctr">
              <a:buNone/>
              <a:defRPr sz="815"/>
            </a:lvl2pPr>
            <a:lvl3pPr marL="372475" indent="0" algn="ctr">
              <a:buNone/>
              <a:defRPr sz="733"/>
            </a:lvl3pPr>
            <a:lvl4pPr marL="558713" indent="0" algn="ctr">
              <a:buNone/>
              <a:defRPr sz="652"/>
            </a:lvl4pPr>
            <a:lvl5pPr marL="744950" indent="0" algn="ctr">
              <a:buNone/>
              <a:defRPr sz="652"/>
            </a:lvl5pPr>
            <a:lvl6pPr marL="931188" indent="0" algn="ctr">
              <a:buNone/>
              <a:defRPr sz="652"/>
            </a:lvl6pPr>
            <a:lvl7pPr marL="1117425" indent="0" algn="ctr">
              <a:buNone/>
              <a:defRPr sz="652"/>
            </a:lvl7pPr>
            <a:lvl8pPr marL="1303663" indent="0" algn="ctr">
              <a:buNone/>
              <a:defRPr sz="652"/>
            </a:lvl8pPr>
            <a:lvl9pPr marL="1489900" indent="0" algn="ctr">
              <a:buNone/>
              <a:defRPr sz="652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C09E-4AC8-456B-B993-738359AF737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11D3-7FC3-4399-B2BA-0AC46EC629C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8171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C09E-4AC8-456B-B993-738359AF737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11D3-7FC3-4399-B2BA-0AC46EC629C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889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3887" y="1709739"/>
            <a:ext cx="7886700" cy="2852737"/>
          </a:xfrm>
        </p:spPr>
        <p:txBody>
          <a:bodyPr anchor="b"/>
          <a:lstStyle>
            <a:lvl1pPr>
              <a:defRPr sz="2444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23887" y="4589463"/>
            <a:ext cx="7886700" cy="1500187"/>
          </a:xfrm>
        </p:spPr>
        <p:txBody>
          <a:bodyPr/>
          <a:lstStyle>
            <a:lvl1pPr marL="0" indent="0">
              <a:buNone/>
              <a:defRPr sz="977">
                <a:solidFill>
                  <a:schemeClr val="tx1">
                    <a:tint val="75000"/>
                  </a:schemeClr>
                </a:solidFill>
              </a:defRPr>
            </a:lvl1pPr>
            <a:lvl2pPr marL="186238" indent="0">
              <a:buNone/>
              <a:defRPr sz="815">
                <a:solidFill>
                  <a:schemeClr val="tx1">
                    <a:tint val="75000"/>
                  </a:schemeClr>
                </a:solidFill>
              </a:defRPr>
            </a:lvl2pPr>
            <a:lvl3pPr marL="372475" indent="0">
              <a:buNone/>
              <a:defRPr sz="733">
                <a:solidFill>
                  <a:schemeClr val="tx1">
                    <a:tint val="75000"/>
                  </a:schemeClr>
                </a:solidFill>
              </a:defRPr>
            </a:lvl3pPr>
            <a:lvl4pPr marL="558713" indent="0">
              <a:buNone/>
              <a:defRPr sz="652">
                <a:solidFill>
                  <a:schemeClr val="tx1">
                    <a:tint val="75000"/>
                  </a:schemeClr>
                </a:solidFill>
              </a:defRPr>
            </a:lvl4pPr>
            <a:lvl5pPr marL="744950" indent="0">
              <a:buNone/>
              <a:defRPr sz="652">
                <a:solidFill>
                  <a:schemeClr val="tx1">
                    <a:tint val="75000"/>
                  </a:schemeClr>
                </a:solidFill>
              </a:defRPr>
            </a:lvl5pPr>
            <a:lvl6pPr marL="931188" indent="0">
              <a:buNone/>
              <a:defRPr sz="652">
                <a:solidFill>
                  <a:schemeClr val="tx1">
                    <a:tint val="75000"/>
                  </a:schemeClr>
                </a:solidFill>
              </a:defRPr>
            </a:lvl6pPr>
            <a:lvl7pPr marL="1117425" indent="0">
              <a:buNone/>
              <a:defRPr sz="652">
                <a:solidFill>
                  <a:schemeClr val="tx1">
                    <a:tint val="75000"/>
                  </a:schemeClr>
                </a:solidFill>
              </a:defRPr>
            </a:lvl7pPr>
            <a:lvl8pPr marL="1303663" indent="0">
              <a:buNone/>
              <a:defRPr sz="652">
                <a:solidFill>
                  <a:schemeClr val="tx1">
                    <a:tint val="75000"/>
                  </a:schemeClr>
                </a:solidFill>
              </a:defRPr>
            </a:lvl8pPr>
            <a:lvl9pPr marL="1489900" indent="0">
              <a:buNone/>
              <a:defRPr sz="65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C09E-4AC8-456B-B993-738359AF737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11D3-7FC3-4399-B2BA-0AC46EC629C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5952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C09E-4AC8-456B-B993-738359AF737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11D3-7FC3-4399-B2BA-0AC46EC629C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30143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1" cy="823912"/>
          </a:xfrm>
        </p:spPr>
        <p:txBody>
          <a:bodyPr anchor="b"/>
          <a:lstStyle>
            <a:lvl1pPr marL="0" indent="0">
              <a:buNone/>
              <a:defRPr sz="977" b="1"/>
            </a:lvl1pPr>
            <a:lvl2pPr marL="186238" indent="0">
              <a:buNone/>
              <a:defRPr sz="815" b="1"/>
            </a:lvl2pPr>
            <a:lvl3pPr marL="372475" indent="0">
              <a:buNone/>
              <a:defRPr sz="733" b="1"/>
            </a:lvl3pPr>
            <a:lvl4pPr marL="558713" indent="0">
              <a:buNone/>
              <a:defRPr sz="652" b="1"/>
            </a:lvl4pPr>
            <a:lvl5pPr marL="744950" indent="0">
              <a:buNone/>
              <a:defRPr sz="652" b="1"/>
            </a:lvl5pPr>
            <a:lvl6pPr marL="931188" indent="0">
              <a:buNone/>
              <a:defRPr sz="652" b="1"/>
            </a:lvl6pPr>
            <a:lvl7pPr marL="1117425" indent="0">
              <a:buNone/>
              <a:defRPr sz="652" b="1"/>
            </a:lvl7pPr>
            <a:lvl8pPr marL="1303663" indent="0">
              <a:buNone/>
              <a:defRPr sz="652" b="1"/>
            </a:lvl8pPr>
            <a:lvl9pPr marL="1489900" indent="0">
              <a:buNone/>
              <a:defRPr sz="652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1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2" cy="823912"/>
          </a:xfrm>
        </p:spPr>
        <p:txBody>
          <a:bodyPr anchor="b"/>
          <a:lstStyle>
            <a:lvl1pPr marL="0" indent="0">
              <a:buNone/>
              <a:defRPr sz="977" b="1"/>
            </a:lvl1pPr>
            <a:lvl2pPr marL="186238" indent="0">
              <a:buNone/>
              <a:defRPr sz="815" b="1"/>
            </a:lvl2pPr>
            <a:lvl3pPr marL="372475" indent="0">
              <a:buNone/>
              <a:defRPr sz="733" b="1"/>
            </a:lvl3pPr>
            <a:lvl4pPr marL="558713" indent="0">
              <a:buNone/>
              <a:defRPr sz="652" b="1"/>
            </a:lvl4pPr>
            <a:lvl5pPr marL="744950" indent="0">
              <a:buNone/>
              <a:defRPr sz="652" b="1"/>
            </a:lvl5pPr>
            <a:lvl6pPr marL="931188" indent="0">
              <a:buNone/>
              <a:defRPr sz="652" b="1"/>
            </a:lvl6pPr>
            <a:lvl7pPr marL="1117425" indent="0">
              <a:buNone/>
              <a:defRPr sz="652" b="1"/>
            </a:lvl7pPr>
            <a:lvl8pPr marL="1303663" indent="0">
              <a:buNone/>
              <a:defRPr sz="652" b="1"/>
            </a:lvl8pPr>
            <a:lvl9pPr marL="1489900" indent="0">
              <a:buNone/>
              <a:defRPr sz="652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2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C09E-4AC8-456B-B993-738359AF737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11D3-7FC3-4399-B2BA-0AC46EC629C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81342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C09E-4AC8-456B-B993-738359AF737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11D3-7FC3-4399-B2BA-0AC46EC629C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572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1898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C09E-4AC8-456B-B993-738359AF737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11D3-7FC3-4399-B2BA-0AC46EC629C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88175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303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887392" y="987425"/>
            <a:ext cx="4629149" cy="4873625"/>
          </a:xfrm>
        </p:spPr>
        <p:txBody>
          <a:bodyPr/>
          <a:lstStyle>
            <a:lvl1pPr>
              <a:defRPr sz="1303"/>
            </a:lvl1pPr>
            <a:lvl2pPr>
              <a:defRPr sz="1140"/>
            </a:lvl2pPr>
            <a:lvl3pPr>
              <a:defRPr sz="977"/>
            </a:lvl3pPr>
            <a:lvl4pPr>
              <a:defRPr sz="815"/>
            </a:lvl4pPr>
            <a:lvl5pPr>
              <a:defRPr sz="815"/>
            </a:lvl5pPr>
            <a:lvl6pPr>
              <a:defRPr sz="815"/>
            </a:lvl6pPr>
            <a:lvl7pPr>
              <a:defRPr sz="815"/>
            </a:lvl7pPr>
            <a:lvl8pPr>
              <a:defRPr sz="815"/>
            </a:lvl8pPr>
            <a:lvl9pPr>
              <a:defRPr sz="815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652"/>
            </a:lvl1pPr>
            <a:lvl2pPr marL="186238" indent="0">
              <a:buNone/>
              <a:defRPr sz="570"/>
            </a:lvl2pPr>
            <a:lvl3pPr marL="372475" indent="0">
              <a:buNone/>
              <a:defRPr sz="489"/>
            </a:lvl3pPr>
            <a:lvl4pPr marL="558713" indent="0">
              <a:buNone/>
              <a:defRPr sz="407"/>
            </a:lvl4pPr>
            <a:lvl5pPr marL="744950" indent="0">
              <a:buNone/>
              <a:defRPr sz="407"/>
            </a:lvl5pPr>
            <a:lvl6pPr marL="931188" indent="0">
              <a:buNone/>
              <a:defRPr sz="407"/>
            </a:lvl6pPr>
            <a:lvl7pPr marL="1117425" indent="0">
              <a:buNone/>
              <a:defRPr sz="407"/>
            </a:lvl7pPr>
            <a:lvl8pPr marL="1303663" indent="0">
              <a:buNone/>
              <a:defRPr sz="407"/>
            </a:lvl8pPr>
            <a:lvl9pPr marL="1489900" indent="0">
              <a:buNone/>
              <a:defRPr sz="407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C09E-4AC8-456B-B993-738359AF737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11D3-7FC3-4399-B2BA-0AC46EC629C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9378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303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3887392" y="987425"/>
            <a:ext cx="4629149" cy="4873625"/>
          </a:xfrm>
        </p:spPr>
        <p:txBody>
          <a:bodyPr/>
          <a:lstStyle>
            <a:lvl1pPr marL="0" indent="0">
              <a:buNone/>
              <a:defRPr sz="1303"/>
            </a:lvl1pPr>
            <a:lvl2pPr marL="186238" indent="0">
              <a:buNone/>
              <a:defRPr sz="1140"/>
            </a:lvl2pPr>
            <a:lvl3pPr marL="372475" indent="0">
              <a:buNone/>
              <a:defRPr sz="977"/>
            </a:lvl3pPr>
            <a:lvl4pPr marL="558713" indent="0">
              <a:buNone/>
              <a:defRPr sz="815"/>
            </a:lvl4pPr>
            <a:lvl5pPr marL="744950" indent="0">
              <a:buNone/>
              <a:defRPr sz="815"/>
            </a:lvl5pPr>
            <a:lvl6pPr marL="931188" indent="0">
              <a:buNone/>
              <a:defRPr sz="815"/>
            </a:lvl6pPr>
            <a:lvl7pPr marL="1117425" indent="0">
              <a:buNone/>
              <a:defRPr sz="815"/>
            </a:lvl7pPr>
            <a:lvl8pPr marL="1303663" indent="0">
              <a:buNone/>
              <a:defRPr sz="815"/>
            </a:lvl8pPr>
            <a:lvl9pPr marL="1489900" indent="0">
              <a:buNone/>
              <a:defRPr sz="815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652"/>
            </a:lvl1pPr>
            <a:lvl2pPr marL="186238" indent="0">
              <a:buNone/>
              <a:defRPr sz="570"/>
            </a:lvl2pPr>
            <a:lvl3pPr marL="372475" indent="0">
              <a:buNone/>
              <a:defRPr sz="489"/>
            </a:lvl3pPr>
            <a:lvl4pPr marL="558713" indent="0">
              <a:buNone/>
              <a:defRPr sz="407"/>
            </a:lvl4pPr>
            <a:lvl5pPr marL="744950" indent="0">
              <a:buNone/>
              <a:defRPr sz="407"/>
            </a:lvl5pPr>
            <a:lvl6pPr marL="931188" indent="0">
              <a:buNone/>
              <a:defRPr sz="407"/>
            </a:lvl6pPr>
            <a:lvl7pPr marL="1117425" indent="0">
              <a:buNone/>
              <a:defRPr sz="407"/>
            </a:lvl7pPr>
            <a:lvl8pPr marL="1303663" indent="0">
              <a:buNone/>
              <a:defRPr sz="407"/>
            </a:lvl8pPr>
            <a:lvl9pPr marL="1489900" indent="0">
              <a:buNone/>
              <a:defRPr sz="407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C09E-4AC8-456B-B993-738359AF737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11D3-7FC3-4399-B2BA-0AC46EC629C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60618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C09E-4AC8-456B-B993-738359AF737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11D3-7FC3-4399-B2BA-0AC46EC629C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42807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C09E-4AC8-456B-B993-738359AF737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11D3-7FC3-4399-B2BA-0AC46EC629C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62606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F4808-BAAE-4624-B7C7-03485C3F50ED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39973"/>
      </p:ext>
    </p:extLst>
  </p:cSld>
  <p:clrMapOvr>
    <a:masterClrMapping/>
  </p:clrMapOvr>
  <p:transition spd="slow">
    <p:wip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5E7F0-4335-4A9B-82AA-53CDB2CC9A71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716376"/>
      </p:ext>
    </p:extLst>
  </p:cSld>
  <p:clrMapOvr>
    <a:masterClrMapping/>
  </p:clrMapOvr>
  <p:transition spd="slow">
    <p:wip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C781B-091E-4CF4-8AE3-1B847F3D8E45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117014"/>
      </p:ext>
    </p:extLst>
  </p:cSld>
  <p:clrMapOvr>
    <a:masterClrMapping/>
  </p:clrMapOvr>
  <p:transition spd="slow">
    <p:wip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28D0-0339-493E-8768-0F4A8528FDEC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0286"/>
      </p:ext>
    </p:extLst>
  </p:cSld>
  <p:clrMapOvr>
    <a:masterClrMapping/>
  </p:clrMapOvr>
  <p:transition spd="slow">
    <p:wip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31E81-4167-497E-8265-AAE04A0B9DAF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891788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9266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9DC4-AF98-493C-B023-58851ACCACD0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237147"/>
      </p:ext>
    </p:extLst>
  </p:cSld>
  <p:clrMapOvr>
    <a:masterClrMapping/>
  </p:clrMapOvr>
  <p:transition spd="slow">
    <p:wip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FBECB-4CE3-4DBB-AF83-FCFDD388C1F2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95105"/>
      </p:ext>
    </p:extLst>
  </p:cSld>
  <p:clrMapOvr>
    <a:masterClrMapping/>
  </p:clrMapOvr>
  <p:transition spd="slow">
    <p:wip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A5236-B9BD-4E7B-8582-23343925595D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06647"/>
      </p:ext>
    </p:extLst>
  </p:cSld>
  <p:clrMapOvr>
    <a:masterClrMapping/>
  </p:clrMapOvr>
  <p:transition spd="slow">
    <p:wip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26EA8-7C2F-4640-BF7E-53566DBE815F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865495"/>
      </p:ext>
    </p:extLst>
  </p:cSld>
  <p:clrMapOvr>
    <a:masterClrMapping/>
  </p:clrMapOvr>
  <p:transition spd="slow">
    <p:wip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FB46-7A23-4100-BF1E-61D65F906408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120585"/>
      </p:ext>
    </p:extLst>
  </p:cSld>
  <p:clrMapOvr>
    <a:masterClrMapping/>
  </p:clrMapOvr>
  <p:transition spd="slow">
    <p:wip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9390F-A9BD-409C-BDF1-B03EE921F24E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245117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372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529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047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121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02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54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33019-71F4-4F7F-9ED4-A0B909D37278}" type="datetimeFigureOut">
              <a:rPr lang="th-TH" smtClean="0"/>
              <a:t>21/12/62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18B86-DB48-41E4-8393-49C152A1EB9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221553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210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219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78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0993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2986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7943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latinLnBrk="1"/>
            <a:fld id="{3F5F293D-20BF-487A-BFA7-792ABC73B8A5}" type="datetimeFigureOut">
              <a:rPr lang="th-TH" sz="1800">
                <a:solidFill>
                  <a:prstClr val="black">
                    <a:tint val="75000"/>
                  </a:prstClr>
                </a:solidFill>
              </a:rPr>
              <a:pPr latinLnBrk="1"/>
              <a:t>21/12/62</a:t>
            </a:fld>
            <a:endParaRPr lang="th-TH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latinLnBrk="1"/>
            <a:endParaRPr lang="th-TH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latinLnBrk="1"/>
            <a:fld id="{61DCBBE1-314B-45E7-A14D-E54A756E973C}" type="slidenum">
              <a:rPr lang="th-TH" sz="1800">
                <a:solidFill>
                  <a:prstClr val="black">
                    <a:tint val="75000"/>
                  </a:prstClr>
                </a:solidFill>
              </a:rPr>
              <a:pPr latinLnBrk="1"/>
              <a:t>‹#›</a:t>
            </a:fld>
            <a:endParaRPr lang="th-TH" sz="1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951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933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9908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154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33019-71F4-4F7F-9ED4-A0B909D37278}" type="datetimeFigureOut">
              <a:rPr lang="th-TH" smtClean="0"/>
              <a:t>21/12/62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18B86-DB48-41E4-8393-49C152A1EB9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196086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6196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170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7457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711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7106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1126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1098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3187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920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7951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33019-71F4-4F7F-9ED4-A0B909D37278}" type="datetimeFigureOut">
              <a:rPr lang="th-TH" smtClean="0"/>
              <a:t>21/12/62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18B86-DB48-41E4-8393-49C152A1EB9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009863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03364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9EC4D-CFB1-4FF1-B6D9-E8D6C237E2F6}" type="datetimeFigureOut">
              <a:rPr lang="th-TH" altLang="en-US">
                <a:solidFill>
                  <a:prstClr val="black"/>
                </a:solidFill>
              </a:rPr>
              <a:pPr>
                <a:defRPr/>
              </a:pPr>
              <a:t>21/12/62</a:t>
            </a:fld>
            <a:endParaRPr lang="th-TH" altLang="en-US">
              <a:solidFill>
                <a:prstClr val="black"/>
              </a:solidFill>
            </a:endParaRPr>
          </a:p>
        </p:txBody>
      </p:sp>
      <p:sp>
        <p:nvSpPr>
          <p:cNvPr id="3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FC09572-890B-43A1-98D6-CC22F9E69F13}" type="slidenum">
              <a:rPr lang="th-TH" altLang="en-US">
                <a:solidFill>
                  <a:prstClr val="black"/>
                </a:solidFill>
              </a:rPr>
              <a:pPr/>
              <a:t>‹#›</a:t>
            </a:fld>
            <a:endParaRPr lang="th-TH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867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214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6328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243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588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058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1791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731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579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33019-71F4-4F7F-9ED4-A0B909D37278}" type="datetimeFigureOut">
              <a:rPr lang="th-TH" smtClean="0"/>
              <a:t>21/12/62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18B86-DB48-41E4-8393-49C152A1EB9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191741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6946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2687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8405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367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956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1251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9241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418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007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2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33019-71F4-4F7F-9ED4-A0B909D37278}" type="datetimeFigureOut">
              <a:rPr lang="th-TH" smtClean="0"/>
              <a:t>21/12/62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18B86-DB48-41E4-8393-49C152A1EB9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55825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3953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9283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914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4624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3"/>
          <p:cNvSpPr>
            <a:spLocks noChangeArrowheads="1"/>
          </p:cNvSpPr>
          <p:nvPr/>
        </p:nvSpPr>
        <p:spPr bwMode="gray">
          <a:xfrm>
            <a:off x="1698625" y="3705225"/>
            <a:ext cx="742950" cy="7429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srgbClr val="DDE89A"/>
              </a:solidFill>
            </a:endParaRPr>
          </a:p>
        </p:txBody>
      </p:sp>
      <p:sp>
        <p:nvSpPr>
          <p:cNvPr id="5" name="Rectangle 44" descr="3"/>
          <p:cNvSpPr>
            <a:spLocks noChangeArrowheads="1"/>
          </p:cNvSpPr>
          <p:nvPr/>
        </p:nvSpPr>
        <p:spPr bwMode="gray">
          <a:xfrm>
            <a:off x="2492375" y="4510088"/>
            <a:ext cx="742950" cy="744537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srgbClr val="DDE89A"/>
              </a:solidFill>
            </a:endParaRPr>
          </a:p>
        </p:txBody>
      </p:sp>
      <p:sp>
        <p:nvSpPr>
          <p:cNvPr id="6" name="Rectangle 34" descr="5"/>
          <p:cNvSpPr>
            <a:spLocks noChangeArrowheads="1"/>
          </p:cNvSpPr>
          <p:nvPr/>
        </p:nvSpPr>
        <p:spPr bwMode="gray">
          <a:xfrm>
            <a:off x="915988" y="4510088"/>
            <a:ext cx="742950" cy="744537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srgbClr val="DDE89A"/>
              </a:solidFill>
            </a:endParaRPr>
          </a:p>
        </p:txBody>
      </p:sp>
      <p:sp>
        <p:nvSpPr>
          <p:cNvPr id="7" name="Rectangle 59"/>
          <p:cNvSpPr>
            <a:spLocks noChangeArrowheads="1"/>
          </p:cNvSpPr>
          <p:nvPr/>
        </p:nvSpPr>
        <p:spPr bwMode="gray">
          <a:xfrm>
            <a:off x="1703388" y="5314950"/>
            <a:ext cx="742950" cy="7429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srgbClr val="DDE89A"/>
              </a:solidFill>
            </a:endParaRPr>
          </a:p>
        </p:txBody>
      </p:sp>
      <p:sp>
        <p:nvSpPr>
          <p:cNvPr id="8" name="Rectangle 54"/>
          <p:cNvSpPr>
            <a:spLocks noChangeArrowheads="1"/>
          </p:cNvSpPr>
          <p:nvPr/>
        </p:nvSpPr>
        <p:spPr bwMode="gray">
          <a:xfrm>
            <a:off x="128588" y="3705225"/>
            <a:ext cx="742950" cy="7429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srgbClr val="DDE89A"/>
              </a:solidFill>
            </a:endParaRPr>
          </a:p>
        </p:txBody>
      </p:sp>
      <p:sp>
        <p:nvSpPr>
          <p:cNvPr id="9" name="Rectangle 56"/>
          <p:cNvSpPr>
            <a:spLocks noChangeArrowheads="1"/>
          </p:cNvSpPr>
          <p:nvPr/>
        </p:nvSpPr>
        <p:spPr bwMode="gray">
          <a:xfrm>
            <a:off x="2492375" y="3705225"/>
            <a:ext cx="742950" cy="7429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srgbClr val="DDE89A"/>
              </a:solidFill>
            </a:endParaRPr>
          </a:p>
        </p:txBody>
      </p:sp>
      <p:grpSp>
        <p:nvGrpSpPr>
          <p:cNvPr id="2" name="Group 75"/>
          <p:cNvGrpSpPr>
            <a:grpSpLocks/>
          </p:cNvGrpSpPr>
          <p:nvPr/>
        </p:nvGrpSpPr>
        <p:grpSpPr bwMode="auto">
          <a:xfrm>
            <a:off x="112713" y="5954713"/>
            <a:ext cx="8936037" cy="631825"/>
            <a:chOff x="71" y="3751"/>
            <a:chExt cx="5629" cy="398"/>
          </a:xfrm>
        </p:grpSpPr>
        <p:sp>
          <p:nvSpPr>
            <p:cNvPr id="11" name="Freeform 24"/>
            <p:cNvSpPr>
              <a:spLocks/>
            </p:cNvSpPr>
            <p:nvPr userDrawn="1"/>
          </p:nvSpPr>
          <p:spPr bwMode="gray">
            <a:xfrm>
              <a:off x="71" y="3751"/>
              <a:ext cx="5626" cy="349"/>
            </a:xfrm>
            <a:custGeom>
              <a:avLst/>
              <a:gdLst/>
              <a:ahLst/>
              <a:cxnLst>
                <a:cxn ang="0">
                  <a:pos x="5626" y="349"/>
                </a:cxn>
                <a:cxn ang="0">
                  <a:pos x="0" y="349"/>
                </a:cxn>
                <a:cxn ang="0">
                  <a:pos x="0" y="187"/>
                </a:cxn>
                <a:cxn ang="0">
                  <a:pos x="0" y="114"/>
                </a:cxn>
                <a:cxn ang="0">
                  <a:pos x="4064" y="118"/>
                </a:cxn>
                <a:cxn ang="0">
                  <a:pos x="4329" y="0"/>
                </a:cxn>
                <a:cxn ang="0">
                  <a:pos x="5623" y="0"/>
                </a:cxn>
                <a:cxn ang="0">
                  <a:pos x="5626" y="349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78" y="103"/>
                    <a:pt x="3343" y="137"/>
                    <a:pt x="4064" y="118"/>
                  </a:cubicBezTo>
                  <a:lnTo>
                    <a:pt x="4329" y="0"/>
                  </a:lnTo>
                  <a:lnTo>
                    <a:pt x="5623" y="0"/>
                  </a:lnTo>
                  <a:lnTo>
                    <a:pt x="5626" y="349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  <p:sp>
          <p:nvSpPr>
            <p:cNvPr id="12" name="Freeform 25"/>
            <p:cNvSpPr>
              <a:spLocks/>
            </p:cNvSpPr>
            <p:nvPr userDrawn="1"/>
          </p:nvSpPr>
          <p:spPr bwMode="gray">
            <a:xfrm>
              <a:off x="71" y="3800"/>
              <a:ext cx="5626" cy="349"/>
            </a:xfrm>
            <a:custGeom>
              <a:avLst/>
              <a:gdLst/>
              <a:ahLst/>
              <a:cxnLst>
                <a:cxn ang="0">
                  <a:pos x="5626" y="349"/>
                </a:cxn>
                <a:cxn ang="0">
                  <a:pos x="0" y="349"/>
                </a:cxn>
                <a:cxn ang="0">
                  <a:pos x="0" y="187"/>
                </a:cxn>
                <a:cxn ang="0">
                  <a:pos x="0" y="114"/>
                </a:cxn>
                <a:cxn ang="0">
                  <a:pos x="4082" y="118"/>
                </a:cxn>
                <a:cxn ang="0">
                  <a:pos x="4345" y="0"/>
                </a:cxn>
                <a:cxn ang="0">
                  <a:pos x="5623" y="6"/>
                </a:cxn>
                <a:cxn ang="0">
                  <a:pos x="5626" y="349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80" y="103"/>
                    <a:pt x="3358" y="137"/>
                    <a:pt x="4082" y="118"/>
                  </a:cubicBezTo>
                  <a:lnTo>
                    <a:pt x="4345" y="0"/>
                  </a:lnTo>
                  <a:lnTo>
                    <a:pt x="5623" y="6"/>
                  </a:lnTo>
                  <a:lnTo>
                    <a:pt x="5626" y="34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 userDrawn="1"/>
          </p:nvSpPr>
          <p:spPr bwMode="gray">
            <a:xfrm>
              <a:off x="4209" y="3833"/>
              <a:ext cx="1491" cy="88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223" y="0"/>
                </a:cxn>
                <a:cxn ang="0">
                  <a:pos x="1491" y="0"/>
                </a:cxn>
                <a:cxn ang="0">
                  <a:pos x="1488" y="60"/>
                </a:cxn>
                <a:cxn ang="0">
                  <a:pos x="383" y="59"/>
                </a:cxn>
                <a:cxn ang="0">
                  <a:pos x="273" y="88"/>
                </a:cxn>
                <a:cxn ang="0">
                  <a:pos x="0" y="84"/>
                </a:cxn>
              </a:cxnLst>
              <a:rect l="0" t="0" r="r" b="b"/>
              <a:pathLst>
                <a:path w="1491" h="88">
                  <a:moveTo>
                    <a:pt x="0" y="84"/>
                  </a:moveTo>
                  <a:lnTo>
                    <a:pt x="223" y="0"/>
                  </a:lnTo>
                  <a:lnTo>
                    <a:pt x="1491" y="0"/>
                  </a:lnTo>
                  <a:lnTo>
                    <a:pt x="1488" y="60"/>
                  </a:lnTo>
                  <a:lnTo>
                    <a:pt x="383" y="59"/>
                  </a:lnTo>
                  <a:lnTo>
                    <a:pt x="273" y="88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 rot="10800000">
            <a:off x="6003925" y="1778000"/>
            <a:ext cx="2768600" cy="779463"/>
            <a:chOff x="1566" y="164"/>
            <a:chExt cx="1455" cy="425"/>
          </a:xfrm>
        </p:grpSpPr>
        <p:sp>
          <p:nvSpPr>
            <p:cNvPr id="15" name="Freeform 8"/>
            <p:cNvSpPr>
              <a:spLocks/>
            </p:cNvSpPr>
            <p:nvPr/>
          </p:nvSpPr>
          <p:spPr bwMode="gray">
            <a:xfrm>
              <a:off x="1892" y="468"/>
              <a:ext cx="38" cy="121"/>
            </a:xfrm>
            <a:custGeom>
              <a:avLst/>
              <a:gdLst/>
              <a:ahLst/>
              <a:cxnLst>
                <a:cxn ang="0">
                  <a:pos x="37" y="36"/>
                </a:cxn>
                <a:cxn ang="0">
                  <a:pos x="35" y="36"/>
                </a:cxn>
                <a:cxn ang="0">
                  <a:pos x="30" y="36"/>
                </a:cxn>
                <a:cxn ang="0">
                  <a:pos x="22" y="34"/>
                </a:cxn>
                <a:cxn ang="0">
                  <a:pos x="15" y="30"/>
                </a:cxn>
                <a:cxn ang="0">
                  <a:pos x="7" y="23"/>
                </a:cxn>
                <a:cxn ang="0">
                  <a:pos x="3" y="13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7" y="1"/>
                </a:cxn>
                <a:cxn ang="0">
                  <a:pos x="15" y="3"/>
                </a:cxn>
                <a:cxn ang="0">
                  <a:pos x="23" y="5"/>
                </a:cxn>
                <a:cxn ang="0">
                  <a:pos x="30" y="11"/>
                </a:cxn>
                <a:cxn ang="0">
                  <a:pos x="37" y="20"/>
                </a:cxn>
                <a:cxn ang="0">
                  <a:pos x="39" y="34"/>
                </a:cxn>
                <a:cxn ang="0">
                  <a:pos x="39" y="121"/>
                </a:cxn>
                <a:cxn ang="0">
                  <a:pos x="37" y="121"/>
                </a:cxn>
                <a:cxn ang="0">
                  <a:pos x="37" y="36"/>
                </a:cxn>
              </a:cxnLst>
              <a:rect l="0" t="0" r="r" b="b"/>
              <a:pathLst>
                <a:path w="39" h="121">
                  <a:moveTo>
                    <a:pt x="37" y="36"/>
                  </a:moveTo>
                  <a:lnTo>
                    <a:pt x="35" y="36"/>
                  </a:lnTo>
                  <a:lnTo>
                    <a:pt x="30" y="36"/>
                  </a:lnTo>
                  <a:lnTo>
                    <a:pt x="22" y="34"/>
                  </a:lnTo>
                  <a:lnTo>
                    <a:pt x="15" y="30"/>
                  </a:lnTo>
                  <a:lnTo>
                    <a:pt x="7" y="23"/>
                  </a:lnTo>
                  <a:lnTo>
                    <a:pt x="3" y="1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0" y="11"/>
                  </a:lnTo>
                  <a:lnTo>
                    <a:pt x="37" y="20"/>
                  </a:lnTo>
                  <a:lnTo>
                    <a:pt x="39" y="34"/>
                  </a:lnTo>
                  <a:lnTo>
                    <a:pt x="39" y="121"/>
                  </a:lnTo>
                  <a:lnTo>
                    <a:pt x="37" y="121"/>
                  </a:lnTo>
                  <a:lnTo>
                    <a:pt x="37" y="36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gray">
            <a:xfrm>
              <a:off x="2271" y="451"/>
              <a:ext cx="45" cy="139"/>
            </a:xfrm>
            <a:custGeom>
              <a:avLst/>
              <a:gdLst/>
              <a:ahLst/>
              <a:cxnLst>
                <a:cxn ang="0">
                  <a:pos x="3" y="42"/>
                </a:cxn>
                <a:cxn ang="0">
                  <a:pos x="6" y="42"/>
                </a:cxn>
                <a:cxn ang="0">
                  <a:pos x="12" y="42"/>
                </a:cxn>
                <a:cxn ang="0">
                  <a:pos x="20" y="39"/>
                </a:cxn>
                <a:cxn ang="0">
                  <a:pos x="29" y="35"/>
                </a:cxn>
                <a:cxn ang="0">
                  <a:pos x="37" y="27"/>
                </a:cxn>
                <a:cxn ang="0">
                  <a:pos x="43" y="17"/>
                </a:cxn>
                <a:cxn ang="0">
                  <a:pos x="45" y="2"/>
                </a:cxn>
                <a:cxn ang="0">
                  <a:pos x="43" y="0"/>
                </a:cxn>
                <a:cxn ang="0">
                  <a:pos x="37" y="2"/>
                </a:cxn>
                <a:cxn ang="0">
                  <a:pos x="29" y="3"/>
                </a:cxn>
                <a:cxn ang="0">
                  <a:pos x="19" y="7"/>
                </a:cxn>
                <a:cxn ang="0">
                  <a:pos x="11" y="14"/>
                </a:cxn>
                <a:cxn ang="0">
                  <a:pos x="4" y="23"/>
                </a:cxn>
                <a:cxn ang="0">
                  <a:pos x="0" y="39"/>
                </a:cxn>
                <a:cxn ang="0">
                  <a:pos x="0" y="139"/>
                </a:cxn>
                <a:cxn ang="0">
                  <a:pos x="3" y="139"/>
                </a:cxn>
                <a:cxn ang="0">
                  <a:pos x="3" y="42"/>
                </a:cxn>
              </a:cxnLst>
              <a:rect l="0" t="0" r="r" b="b"/>
              <a:pathLst>
                <a:path w="45" h="139">
                  <a:moveTo>
                    <a:pt x="3" y="42"/>
                  </a:moveTo>
                  <a:lnTo>
                    <a:pt x="6" y="42"/>
                  </a:lnTo>
                  <a:lnTo>
                    <a:pt x="12" y="42"/>
                  </a:lnTo>
                  <a:lnTo>
                    <a:pt x="20" y="39"/>
                  </a:lnTo>
                  <a:lnTo>
                    <a:pt x="29" y="35"/>
                  </a:lnTo>
                  <a:lnTo>
                    <a:pt x="37" y="27"/>
                  </a:lnTo>
                  <a:lnTo>
                    <a:pt x="43" y="17"/>
                  </a:lnTo>
                  <a:lnTo>
                    <a:pt x="45" y="2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29" y="3"/>
                  </a:lnTo>
                  <a:lnTo>
                    <a:pt x="19" y="7"/>
                  </a:lnTo>
                  <a:lnTo>
                    <a:pt x="11" y="14"/>
                  </a:lnTo>
                  <a:lnTo>
                    <a:pt x="4" y="23"/>
                  </a:lnTo>
                  <a:lnTo>
                    <a:pt x="0" y="39"/>
                  </a:lnTo>
                  <a:lnTo>
                    <a:pt x="0" y="139"/>
                  </a:lnTo>
                  <a:lnTo>
                    <a:pt x="3" y="139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  <p:sp>
          <p:nvSpPr>
            <p:cNvPr id="17" name="Freeform 10"/>
            <p:cNvSpPr>
              <a:spLocks/>
            </p:cNvSpPr>
            <p:nvPr/>
          </p:nvSpPr>
          <p:spPr bwMode="gray">
            <a:xfrm>
              <a:off x="1766" y="378"/>
              <a:ext cx="146" cy="211"/>
            </a:xfrm>
            <a:custGeom>
              <a:avLst/>
              <a:gdLst/>
              <a:ahLst/>
              <a:cxnLst>
                <a:cxn ang="0">
                  <a:pos x="68" y="67"/>
                </a:cxn>
                <a:cxn ang="0">
                  <a:pos x="67" y="67"/>
                </a:cxn>
                <a:cxn ang="0">
                  <a:pos x="60" y="66"/>
                </a:cxn>
                <a:cxn ang="0">
                  <a:pos x="50" y="64"/>
                </a:cxn>
                <a:cxn ang="0">
                  <a:pos x="41" y="62"/>
                </a:cxn>
                <a:cxn ang="0">
                  <a:pos x="29" y="55"/>
                </a:cxn>
                <a:cxn ang="0">
                  <a:pos x="18" y="47"/>
                </a:cxn>
                <a:cxn ang="0">
                  <a:pos x="10" y="35"/>
                </a:cxn>
                <a:cxn ang="0">
                  <a:pos x="3" y="20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10" y="0"/>
                </a:cxn>
                <a:cxn ang="0">
                  <a:pos x="19" y="0"/>
                </a:cxn>
                <a:cxn ang="0">
                  <a:pos x="30" y="2"/>
                </a:cxn>
                <a:cxn ang="0">
                  <a:pos x="41" y="6"/>
                </a:cxn>
                <a:cxn ang="0">
                  <a:pos x="53" y="14"/>
                </a:cxn>
                <a:cxn ang="0">
                  <a:pos x="62" y="25"/>
                </a:cxn>
                <a:cxn ang="0">
                  <a:pos x="69" y="41"/>
                </a:cxn>
                <a:cxn ang="0">
                  <a:pos x="73" y="62"/>
                </a:cxn>
                <a:cxn ang="0">
                  <a:pos x="73" y="60"/>
                </a:cxn>
                <a:cxn ang="0">
                  <a:pos x="73" y="55"/>
                </a:cxn>
                <a:cxn ang="0">
                  <a:pos x="75" y="45"/>
                </a:cxn>
                <a:cxn ang="0">
                  <a:pos x="79" y="36"/>
                </a:cxn>
                <a:cxn ang="0">
                  <a:pos x="84" y="25"/>
                </a:cxn>
                <a:cxn ang="0">
                  <a:pos x="92" y="16"/>
                </a:cxn>
                <a:cxn ang="0">
                  <a:pos x="106" y="8"/>
                </a:cxn>
                <a:cxn ang="0">
                  <a:pos x="123" y="2"/>
                </a:cxn>
                <a:cxn ang="0">
                  <a:pos x="146" y="0"/>
                </a:cxn>
                <a:cxn ang="0">
                  <a:pos x="145" y="2"/>
                </a:cxn>
                <a:cxn ang="0">
                  <a:pos x="145" y="8"/>
                </a:cxn>
                <a:cxn ang="0">
                  <a:pos x="143" y="17"/>
                </a:cxn>
                <a:cxn ang="0">
                  <a:pos x="139" y="28"/>
                </a:cxn>
                <a:cxn ang="0">
                  <a:pos x="134" y="39"/>
                </a:cxn>
                <a:cxn ang="0">
                  <a:pos x="126" y="49"/>
                </a:cxn>
                <a:cxn ang="0">
                  <a:pos x="114" y="59"/>
                </a:cxn>
                <a:cxn ang="0">
                  <a:pos x="98" y="64"/>
                </a:cxn>
                <a:cxn ang="0">
                  <a:pos x="79" y="67"/>
                </a:cxn>
                <a:cxn ang="0">
                  <a:pos x="79" y="211"/>
                </a:cxn>
                <a:cxn ang="0">
                  <a:pos x="68" y="211"/>
                </a:cxn>
                <a:cxn ang="0">
                  <a:pos x="68" y="67"/>
                </a:cxn>
              </a:cxnLst>
              <a:rect l="0" t="0" r="r" b="b"/>
              <a:pathLst>
                <a:path w="146" h="211">
                  <a:moveTo>
                    <a:pt x="68" y="67"/>
                  </a:moveTo>
                  <a:lnTo>
                    <a:pt x="67" y="67"/>
                  </a:lnTo>
                  <a:lnTo>
                    <a:pt x="60" y="66"/>
                  </a:lnTo>
                  <a:lnTo>
                    <a:pt x="50" y="64"/>
                  </a:lnTo>
                  <a:lnTo>
                    <a:pt x="41" y="62"/>
                  </a:lnTo>
                  <a:lnTo>
                    <a:pt x="29" y="55"/>
                  </a:lnTo>
                  <a:lnTo>
                    <a:pt x="18" y="47"/>
                  </a:lnTo>
                  <a:lnTo>
                    <a:pt x="10" y="35"/>
                  </a:lnTo>
                  <a:lnTo>
                    <a:pt x="3" y="2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30" y="2"/>
                  </a:lnTo>
                  <a:lnTo>
                    <a:pt x="41" y="6"/>
                  </a:lnTo>
                  <a:lnTo>
                    <a:pt x="53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5" y="45"/>
                  </a:lnTo>
                  <a:lnTo>
                    <a:pt x="79" y="36"/>
                  </a:lnTo>
                  <a:lnTo>
                    <a:pt x="84" y="25"/>
                  </a:lnTo>
                  <a:lnTo>
                    <a:pt x="92" y="16"/>
                  </a:lnTo>
                  <a:lnTo>
                    <a:pt x="106" y="8"/>
                  </a:lnTo>
                  <a:lnTo>
                    <a:pt x="123" y="2"/>
                  </a:lnTo>
                  <a:lnTo>
                    <a:pt x="146" y="0"/>
                  </a:lnTo>
                  <a:lnTo>
                    <a:pt x="145" y="2"/>
                  </a:lnTo>
                  <a:lnTo>
                    <a:pt x="145" y="8"/>
                  </a:lnTo>
                  <a:lnTo>
                    <a:pt x="143" y="17"/>
                  </a:lnTo>
                  <a:lnTo>
                    <a:pt x="139" y="28"/>
                  </a:lnTo>
                  <a:lnTo>
                    <a:pt x="134" y="39"/>
                  </a:lnTo>
                  <a:lnTo>
                    <a:pt x="126" y="49"/>
                  </a:lnTo>
                  <a:lnTo>
                    <a:pt x="114" y="59"/>
                  </a:lnTo>
                  <a:lnTo>
                    <a:pt x="98" y="64"/>
                  </a:lnTo>
                  <a:lnTo>
                    <a:pt x="79" y="67"/>
                  </a:lnTo>
                  <a:lnTo>
                    <a:pt x="79" y="211"/>
                  </a:lnTo>
                  <a:lnTo>
                    <a:pt x="68" y="211"/>
                  </a:lnTo>
                  <a:lnTo>
                    <a:pt x="68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gray">
            <a:xfrm>
              <a:off x="2792" y="378"/>
              <a:ext cx="143" cy="211"/>
            </a:xfrm>
            <a:custGeom>
              <a:avLst/>
              <a:gdLst/>
              <a:ahLst/>
              <a:cxnLst>
                <a:cxn ang="0">
                  <a:pos x="67" y="67"/>
                </a:cxn>
                <a:cxn ang="0">
                  <a:pos x="66" y="67"/>
                </a:cxn>
                <a:cxn ang="0">
                  <a:pos x="59" y="66"/>
                </a:cxn>
                <a:cxn ang="0">
                  <a:pos x="50" y="64"/>
                </a:cxn>
                <a:cxn ang="0">
                  <a:pos x="39" y="62"/>
                </a:cxn>
                <a:cxn ang="0">
                  <a:pos x="28" y="55"/>
                </a:cxn>
                <a:cxn ang="0">
                  <a:pos x="17" y="47"/>
                </a:cxn>
                <a:cxn ang="0">
                  <a:pos x="9" y="35"/>
                </a:cxn>
                <a:cxn ang="0">
                  <a:pos x="2" y="2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9" y="0"/>
                </a:cxn>
                <a:cxn ang="0">
                  <a:pos x="17" y="0"/>
                </a:cxn>
                <a:cxn ang="0">
                  <a:pos x="28" y="2"/>
                </a:cxn>
                <a:cxn ang="0">
                  <a:pos x="40" y="6"/>
                </a:cxn>
                <a:cxn ang="0">
                  <a:pos x="51" y="14"/>
                </a:cxn>
                <a:cxn ang="0">
                  <a:pos x="62" y="25"/>
                </a:cxn>
                <a:cxn ang="0">
                  <a:pos x="69" y="41"/>
                </a:cxn>
                <a:cxn ang="0">
                  <a:pos x="73" y="62"/>
                </a:cxn>
                <a:cxn ang="0">
                  <a:pos x="73" y="60"/>
                </a:cxn>
                <a:cxn ang="0">
                  <a:pos x="73" y="55"/>
                </a:cxn>
                <a:cxn ang="0">
                  <a:pos x="74" y="45"/>
                </a:cxn>
                <a:cxn ang="0">
                  <a:pos x="77" y="36"/>
                </a:cxn>
                <a:cxn ang="0">
                  <a:pos x="82" y="25"/>
                </a:cxn>
                <a:cxn ang="0">
                  <a:pos x="91" y="16"/>
                </a:cxn>
                <a:cxn ang="0">
                  <a:pos x="105" y="8"/>
                </a:cxn>
                <a:cxn ang="0">
                  <a:pos x="121" y="2"/>
                </a:cxn>
                <a:cxn ang="0">
                  <a:pos x="144" y="0"/>
                </a:cxn>
                <a:cxn ang="0">
                  <a:pos x="144" y="2"/>
                </a:cxn>
                <a:cxn ang="0">
                  <a:pos x="144" y="8"/>
                </a:cxn>
                <a:cxn ang="0">
                  <a:pos x="141" y="17"/>
                </a:cxn>
                <a:cxn ang="0">
                  <a:pos x="139" y="28"/>
                </a:cxn>
                <a:cxn ang="0">
                  <a:pos x="133" y="39"/>
                </a:cxn>
                <a:cxn ang="0">
                  <a:pos x="125" y="49"/>
                </a:cxn>
                <a:cxn ang="0">
                  <a:pos x="113" y="59"/>
                </a:cxn>
                <a:cxn ang="0">
                  <a:pos x="97" y="64"/>
                </a:cxn>
                <a:cxn ang="0">
                  <a:pos x="77" y="67"/>
                </a:cxn>
                <a:cxn ang="0">
                  <a:pos x="77" y="211"/>
                </a:cxn>
                <a:cxn ang="0">
                  <a:pos x="67" y="211"/>
                </a:cxn>
                <a:cxn ang="0">
                  <a:pos x="67" y="67"/>
                </a:cxn>
              </a:cxnLst>
              <a:rect l="0" t="0" r="r" b="b"/>
              <a:pathLst>
                <a:path w="144" h="211">
                  <a:moveTo>
                    <a:pt x="67" y="67"/>
                  </a:moveTo>
                  <a:lnTo>
                    <a:pt x="66" y="67"/>
                  </a:lnTo>
                  <a:lnTo>
                    <a:pt x="59" y="66"/>
                  </a:lnTo>
                  <a:lnTo>
                    <a:pt x="50" y="64"/>
                  </a:lnTo>
                  <a:lnTo>
                    <a:pt x="39" y="62"/>
                  </a:lnTo>
                  <a:lnTo>
                    <a:pt x="28" y="55"/>
                  </a:lnTo>
                  <a:lnTo>
                    <a:pt x="17" y="47"/>
                  </a:lnTo>
                  <a:lnTo>
                    <a:pt x="9" y="35"/>
                  </a:ln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8" y="2"/>
                  </a:lnTo>
                  <a:lnTo>
                    <a:pt x="40" y="6"/>
                  </a:lnTo>
                  <a:lnTo>
                    <a:pt x="51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4" y="45"/>
                  </a:lnTo>
                  <a:lnTo>
                    <a:pt x="77" y="36"/>
                  </a:lnTo>
                  <a:lnTo>
                    <a:pt x="82" y="25"/>
                  </a:lnTo>
                  <a:lnTo>
                    <a:pt x="91" y="16"/>
                  </a:lnTo>
                  <a:lnTo>
                    <a:pt x="105" y="8"/>
                  </a:lnTo>
                  <a:lnTo>
                    <a:pt x="121" y="2"/>
                  </a:lnTo>
                  <a:lnTo>
                    <a:pt x="144" y="0"/>
                  </a:lnTo>
                  <a:lnTo>
                    <a:pt x="144" y="2"/>
                  </a:lnTo>
                  <a:lnTo>
                    <a:pt x="144" y="8"/>
                  </a:lnTo>
                  <a:lnTo>
                    <a:pt x="141" y="17"/>
                  </a:lnTo>
                  <a:lnTo>
                    <a:pt x="139" y="28"/>
                  </a:lnTo>
                  <a:lnTo>
                    <a:pt x="133" y="39"/>
                  </a:lnTo>
                  <a:lnTo>
                    <a:pt x="125" y="49"/>
                  </a:lnTo>
                  <a:lnTo>
                    <a:pt x="113" y="59"/>
                  </a:lnTo>
                  <a:lnTo>
                    <a:pt x="97" y="64"/>
                  </a:lnTo>
                  <a:lnTo>
                    <a:pt x="77" y="67"/>
                  </a:lnTo>
                  <a:lnTo>
                    <a:pt x="77" y="211"/>
                  </a:lnTo>
                  <a:lnTo>
                    <a:pt x="67" y="211"/>
                  </a:lnTo>
                  <a:lnTo>
                    <a:pt x="67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  <p:sp>
          <p:nvSpPr>
            <p:cNvPr id="19" name="Freeform 12"/>
            <p:cNvSpPr>
              <a:spLocks/>
            </p:cNvSpPr>
            <p:nvPr/>
          </p:nvSpPr>
          <p:spPr bwMode="gray">
            <a:xfrm>
              <a:off x="2631" y="457"/>
              <a:ext cx="88" cy="132"/>
            </a:xfrm>
            <a:custGeom>
              <a:avLst/>
              <a:gdLst/>
              <a:ahLst/>
              <a:cxnLst>
                <a:cxn ang="0">
                  <a:pos x="42" y="43"/>
                </a:cxn>
                <a:cxn ang="0">
                  <a:pos x="39" y="42"/>
                </a:cxn>
                <a:cxn ang="0">
                  <a:pos x="33" y="42"/>
                </a:cxn>
                <a:cxn ang="0">
                  <a:pos x="25" y="39"/>
                </a:cxn>
                <a:cxn ang="0">
                  <a:pos x="16" y="35"/>
                </a:cxn>
                <a:cxn ang="0">
                  <a:pos x="8" y="27"/>
                </a:cxn>
                <a:cxn ang="0">
                  <a:pos x="2" y="16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2" y="1"/>
                </a:cxn>
                <a:cxn ang="0">
                  <a:pos x="21" y="3"/>
                </a:cxn>
                <a:cxn ang="0">
                  <a:pos x="29" y="8"/>
                </a:cxn>
                <a:cxn ang="0">
                  <a:pos x="37" y="15"/>
                </a:cxn>
                <a:cxn ang="0">
                  <a:pos x="42" y="26"/>
                </a:cxn>
                <a:cxn ang="0">
                  <a:pos x="45" y="39"/>
                </a:cxn>
                <a:cxn ang="0">
                  <a:pos x="45" y="38"/>
                </a:cxn>
                <a:cxn ang="0">
                  <a:pos x="45" y="34"/>
                </a:cxn>
                <a:cxn ang="0">
                  <a:pos x="46" y="27"/>
                </a:cxn>
                <a:cxn ang="0">
                  <a:pos x="49" y="20"/>
                </a:cxn>
                <a:cxn ang="0">
                  <a:pos x="54" y="14"/>
                </a:cxn>
                <a:cxn ang="0">
                  <a:pos x="62" y="7"/>
                </a:cxn>
                <a:cxn ang="0">
                  <a:pos x="73" y="3"/>
                </a:cxn>
                <a:cxn ang="0">
                  <a:pos x="89" y="0"/>
                </a:cxn>
                <a:cxn ang="0">
                  <a:pos x="89" y="3"/>
                </a:cxn>
                <a:cxn ang="0">
                  <a:pos x="88" y="10"/>
                </a:cxn>
                <a:cxn ang="0">
                  <a:pos x="87" y="18"/>
                </a:cxn>
                <a:cxn ang="0">
                  <a:pos x="81" y="26"/>
                </a:cxn>
                <a:cxn ang="0">
                  <a:pos x="74" y="34"/>
                </a:cxn>
                <a:cxn ang="0">
                  <a:pos x="64" y="41"/>
                </a:cxn>
                <a:cxn ang="0">
                  <a:pos x="47" y="43"/>
                </a:cxn>
                <a:cxn ang="0">
                  <a:pos x="47" y="132"/>
                </a:cxn>
                <a:cxn ang="0">
                  <a:pos x="42" y="132"/>
                </a:cxn>
                <a:cxn ang="0">
                  <a:pos x="42" y="43"/>
                </a:cxn>
              </a:cxnLst>
              <a:rect l="0" t="0" r="r" b="b"/>
              <a:pathLst>
                <a:path w="89" h="132">
                  <a:moveTo>
                    <a:pt x="42" y="43"/>
                  </a:moveTo>
                  <a:lnTo>
                    <a:pt x="39" y="42"/>
                  </a:lnTo>
                  <a:lnTo>
                    <a:pt x="33" y="42"/>
                  </a:lnTo>
                  <a:lnTo>
                    <a:pt x="25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2" y="1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21" y="3"/>
                  </a:lnTo>
                  <a:lnTo>
                    <a:pt x="29" y="8"/>
                  </a:lnTo>
                  <a:lnTo>
                    <a:pt x="37" y="15"/>
                  </a:lnTo>
                  <a:lnTo>
                    <a:pt x="42" y="26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7"/>
                  </a:lnTo>
                  <a:lnTo>
                    <a:pt x="49" y="20"/>
                  </a:lnTo>
                  <a:lnTo>
                    <a:pt x="54" y="14"/>
                  </a:lnTo>
                  <a:lnTo>
                    <a:pt x="62" y="7"/>
                  </a:lnTo>
                  <a:lnTo>
                    <a:pt x="73" y="3"/>
                  </a:lnTo>
                  <a:lnTo>
                    <a:pt x="89" y="0"/>
                  </a:lnTo>
                  <a:lnTo>
                    <a:pt x="89" y="3"/>
                  </a:lnTo>
                  <a:lnTo>
                    <a:pt x="88" y="10"/>
                  </a:lnTo>
                  <a:lnTo>
                    <a:pt x="87" y="18"/>
                  </a:lnTo>
                  <a:lnTo>
                    <a:pt x="81" y="26"/>
                  </a:lnTo>
                  <a:lnTo>
                    <a:pt x="74" y="34"/>
                  </a:lnTo>
                  <a:lnTo>
                    <a:pt x="64" y="41"/>
                  </a:lnTo>
                  <a:lnTo>
                    <a:pt x="47" y="43"/>
                  </a:lnTo>
                  <a:lnTo>
                    <a:pt x="47" y="132"/>
                  </a:lnTo>
                  <a:lnTo>
                    <a:pt x="42" y="132"/>
                  </a:lnTo>
                  <a:lnTo>
                    <a:pt x="42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gray">
            <a:xfrm>
              <a:off x="2431" y="404"/>
              <a:ext cx="88" cy="186"/>
            </a:xfrm>
            <a:custGeom>
              <a:avLst/>
              <a:gdLst/>
              <a:ahLst/>
              <a:cxnLst>
                <a:cxn ang="0">
                  <a:pos x="43" y="43"/>
                </a:cxn>
                <a:cxn ang="0">
                  <a:pos x="41" y="43"/>
                </a:cxn>
                <a:cxn ang="0">
                  <a:pos x="35" y="43"/>
                </a:cxn>
                <a:cxn ang="0">
                  <a:pos x="27" y="41"/>
                </a:cxn>
                <a:cxn ang="0">
                  <a:pos x="18" y="35"/>
                </a:cxn>
                <a:cxn ang="0">
                  <a:pos x="8" y="28"/>
                </a:cxn>
                <a:cxn ang="0">
                  <a:pos x="3" y="16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17" y="1"/>
                </a:cxn>
                <a:cxn ang="0">
                  <a:pos x="26" y="6"/>
                </a:cxn>
                <a:cxn ang="0">
                  <a:pos x="35" y="12"/>
                </a:cxn>
                <a:cxn ang="0">
                  <a:pos x="42" y="24"/>
                </a:cxn>
                <a:cxn ang="0">
                  <a:pos x="48" y="41"/>
                </a:cxn>
                <a:cxn ang="0">
                  <a:pos x="48" y="90"/>
                </a:cxn>
                <a:cxn ang="0">
                  <a:pos x="48" y="88"/>
                </a:cxn>
                <a:cxn ang="0">
                  <a:pos x="48" y="82"/>
                </a:cxn>
                <a:cxn ang="0">
                  <a:pos x="50" y="74"/>
                </a:cxn>
                <a:cxn ang="0">
                  <a:pos x="54" y="66"/>
                </a:cxn>
                <a:cxn ang="0">
                  <a:pos x="61" y="58"/>
                </a:cxn>
                <a:cxn ang="0">
                  <a:pos x="72" y="53"/>
                </a:cxn>
                <a:cxn ang="0">
                  <a:pos x="87" y="50"/>
                </a:cxn>
                <a:cxn ang="0">
                  <a:pos x="88" y="51"/>
                </a:cxn>
                <a:cxn ang="0">
                  <a:pos x="88" y="57"/>
                </a:cxn>
                <a:cxn ang="0">
                  <a:pos x="87" y="64"/>
                </a:cxn>
                <a:cxn ang="0">
                  <a:pos x="84" y="72"/>
                </a:cxn>
                <a:cxn ang="0">
                  <a:pos x="80" y="80"/>
                </a:cxn>
                <a:cxn ang="0">
                  <a:pos x="73" y="86"/>
                </a:cxn>
                <a:cxn ang="0">
                  <a:pos x="62" y="92"/>
                </a:cxn>
                <a:cxn ang="0">
                  <a:pos x="48" y="93"/>
                </a:cxn>
                <a:cxn ang="0">
                  <a:pos x="48" y="186"/>
                </a:cxn>
                <a:cxn ang="0">
                  <a:pos x="43" y="186"/>
                </a:cxn>
                <a:cxn ang="0">
                  <a:pos x="43" y="143"/>
                </a:cxn>
                <a:cxn ang="0">
                  <a:pos x="42" y="143"/>
                </a:cxn>
                <a:cxn ang="0">
                  <a:pos x="37" y="142"/>
                </a:cxn>
                <a:cxn ang="0">
                  <a:pos x="29" y="140"/>
                </a:cxn>
                <a:cxn ang="0">
                  <a:pos x="22" y="136"/>
                </a:cxn>
                <a:cxn ang="0">
                  <a:pos x="14" y="130"/>
                </a:cxn>
                <a:cxn ang="0">
                  <a:pos x="8" y="120"/>
                </a:cxn>
                <a:cxn ang="0">
                  <a:pos x="7" y="105"/>
                </a:cxn>
                <a:cxn ang="0">
                  <a:pos x="8" y="105"/>
                </a:cxn>
                <a:cxn ang="0">
                  <a:pos x="12" y="107"/>
                </a:cxn>
                <a:cxn ang="0">
                  <a:pos x="19" y="108"/>
                </a:cxn>
                <a:cxn ang="0">
                  <a:pos x="26" y="111"/>
                </a:cxn>
                <a:cxn ang="0">
                  <a:pos x="34" y="117"/>
                </a:cxn>
                <a:cxn ang="0">
                  <a:pos x="39" y="127"/>
                </a:cxn>
                <a:cxn ang="0">
                  <a:pos x="43" y="140"/>
                </a:cxn>
                <a:cxn ang="0">
                  <a:pos x="43" y="43"/>
                </a:cxn>
              </a:cxnLst>
              <a:rect l="0" t="0" r="r" b="b"/>
              <a:pathLst>
                <a:path w="88" h="186">
                  <a:moveTo>
                    <a:pt x="43" y="43"/>
                  </a:moveTo>
                  <a:lnTo>
                    <a:pt x="41" y="43"/>
                  </a:lnTo>
                  <a:lnTo>
                    <a:pt x="35" y="43"/>
                  </a:lnTo>
                  <a:lnTo>
                    <a:pt x="27" y="41"/>
                  </a:lnTo>
                  <a:lnTo>
                    <a:pt x="18" y="35"/>
                  </a:lnTo>
                  <a:lnTo>
                    <a:pt x="8" y="28"/>
                  </a:lnTo>
                  <a:lnTo>
                    <a:pt x="3" y="16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7" y="1"/>
                  </a:lnTo>
                  <a:lnTo>
                    <a:pt x="26" y="6"/>
                  </a:lnTo>
                  <a:lnTo>
                    <a:pt x="35" y="12"/>
                  </a:lnTo>
                  <a:lnTo>
                    <a:pt x="42" y="24"/>
                  </a:lnTo>
                  <a:lnTo>
                    <a:pt x="48" y="41"/>
                  </a:lnTo>
                  <a:lnTo>
                    <a:pt x="48" y="90"/>
                  </a:lnTo>
                  <a:lnTo>
                    <a:pt x="48" y="88"/>
                  </a:lnTo>
                  <a:lnTo>
                    <a:pt x="48" y="82"/>
                  </a:lnTo>
                  <a:lnTo>
                    <a:pt x="50" y="74"/>
                  </a:lnTo>
                  <a:lnTo>
                    <a:pt x="54" y="66"/>
                  </a:lnTo>
                  <a:lnTo>
                    <a:pt x="61" y="58"/>
                  </a:lnTo>
                  <a:lnTo>
                    <a:pt x="72" y="53"/>
                  </a:lnTo>
                  <a:lnTo>
                    <a:pt x="87" y="50"/>
                  </a:lnTo>
                  <a:lnTo>
                    <a:pt x="88" y="51"/>
                  </a:lnTo>
                  <a:lnTo>
                    <a:pt x="88" y="57"/>
                  </a:lnTo>
                  <a:lnTo>
                    <a:pt x="87" y="64"/>
                  </a:lnTo>
                  <a:lnTo>
                    <a:pt x="84" y="72"/>
                  </a:lnTo>
                  <a:lnTo>
                    <a:pt x="80" y="80"/>
                  </a:lnTo>
                  <a:lnTo>
                    <a:pt x="73" y="86"/>
                  </a:lnTo>
                  <a:lnTo>
                    <a:pt x="62" y="92"/>
                  </a:lnTo>
                  <a:lnTo>
                    <a:pt x="48" y="93"/>
                  </a:lnTo>
                  <a:lnTo>
                    <a:pt x="48" y="186"/>
                  </a:lnTo>
                  <a:lnTo>
                    <a:pt x="43" y="186"/>
                  </a:lnTo>
                  <a:lnTo>
                    <a:pt x="43" y="143"/>
                  </a:lnTo>
                  <a:lnTo>
                    <a:pt x="42" y="143"/>
                  </a:lnTo>
                  <a:lnTo>
                    <a:pt x="37" y="142"/>
                  </a:lnTo>
                  <a:lnTo>
                    <a:pt x="29" y="140"/>
                  </a:lnTo>
                  <a:lnTo>
                    <a:pt x="22" y="136"/>
                  </a:lnTo>
                  <a:lnTo>
                    <a:pt x="14" y="130"/>
                  </a:lnTo>
                  <a:lnTo>
                    <a:pt x="8" y="120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12" y="107"/>
                  </a:lnTo>
                  <a:lnTo>
                    <a:pt x="19" y="108"/>
                  </a:lnTo>
                  <a:lnTo>
                    <a:pt x="26" y="111"/>
                  </a:lnTo>
                  <a:lnTo>
                    <a:pt x="34" y="117"/>
                  </a:lnTo>
                  <a:lnTo>
                    <a:pt x="39" y="127"/>
                  </a:lnTo>
                  <a:lnTo>
                    <a:pt x="43" y="140"/>
                  </a:lnTo>
                  <a:lnTo>
                    <a:pt x="43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  <p:sp>
          <p:nvSpPr>
            <p:cNvPr id="21" name="Freeform 14"/>
            <p:cNvSpPr>
              <a:spLocks/>
            </p:cNvSpPr>
            <p:nvPr/>
          </p:nvSpPr>
          <p:spPr bwMode="gray">
            <a:xfrm>
              <a:off x="1915" y="234"/>
              <a:ext cx="166" cy="356"/>
            </a:xfrm>
            <a:custGeom>
              <a:avLst/>
              <a:gdLst/>
              <a:ahLst/>
              <a:cxnLst>
                <a:cxn ang="0">
                  <a:pos x="85" y="84"/>
                </a:cxn>
                <a:cxn ang="0">
                  <a:pos x="101" y="81"/>
                </a:cxn>
                <a:cxn ang="0">
                  <a:pos x="124" y="73"/>
                </a:cxn>
                <a:cxn ang="0">
                  <a:pos x="148" y="56"/>
                </a:cxn>
                <a:cxn ang="0">
                  <a:pos x="163" y="23"/>
                </a:cxn>
                <a:cxn ang="0">
                  <a:pos x="163" y="0"/>
                </a:cxn>
                <a:cxn ang="0">
                  <a:pos x="148" y="0"/>
                </a:cxn>
                <a:cxn ang="0">
                  <a:pos x="125" y="6"/>
                </a:cxn>
                <a:cxn ang="0">
                  <a:pos x="101" y="22"/>
                </a:cxn>
                <a:cxn ang="0">
                  <a:pos x="82" y="54"/>
                </a:cxn>
                <a:cxn ang="0">
                  <a:pos x="77" y="173"/>
                </a:cxn>
                <a:cxn ang="0">
                  <a:pos x="77" y="165"/>
                </a:cxn>
                <a:cxn ang="0">
                  <a:pos x="71" y="146"/>
                </a:cxn>
                <a:cxn ang="0">
                  <a:pos x="60" y="123"/>
                </a:cxn>
                <a:cxn ang="0">
                  <a:pos x="38" y="104"/>
                </a:cxn>
                <a:cxn ang="0">
                  <a:pos x="0" y="96"/>
                </a:cxn>
                <a:cxn ang="0">
                  <a:pos x="0" y="103"/>
                </a:cxn>
                <a:cxn ang="0">
                  <a:pos x="0" y="120"/>
                </a:cxn>
                <a:cxn ang="0">
                  <a:pos x="8" y="143"/>
                </a:cxn>
                <a:cxn ang="0">
                  <a:pos x="24" y="163"/>
                </a:cxn>
                <a:cxn ang="0">
                  <a:pos x="55" y="177"/>
                </a:cxn>
                <a:cxn ang="0">
                  <a:pos x="77" y="356"/>
                </a:cxn>
                <a:cxn ang="0">
                  <a:pos x="82" y="274"/>
                </a:cxn>
                <a:cxn ang="0">
                  <a:pos x="91" y="273"/>
                </a:cxn>
                <a:cxn ang="0">
                  <a:pos x="112" y="267"/>
                </a:cxn>
                <a:cxn ang="0">
                  <a:pos x="135" y="252"/>
                </a:cxn>
                <a:cxn ang="0">
                  <a:pos x="151" y="224"/>
                </a:cxn>
                <a:cxn ang="0">
                  <a:pos x="152" y="203"/>
                </a:cxn>
                <a:cxn ang="0">
                  <a:pos x="137" y="204"/>
                </a:cxn>
                <a:cxn ang="0">
                  <a:pos x="117" y="211"/>
                </a:cxn>
                <a:cxn ang="0">
                  <a:pos x="97" y="231"/>
                </a:cxn>
                <a:cxn ang="0">
                  <a:pos x="82" y="267"/>
                </a:cxn>
              </a:cxnLst>
              <a:rect l="0" t="0" r="r" b="b"/>
              <a:pathLst>
                <a:path w="166" h="356">
                  <a:moveTo>
                    <a:pt x="82" y="84"/>
                  </a:moveTo>
                  <a:lnTo>
                    <a:pt x="85" y="84"/>
                  </a:lnTo>
                  <a:lnTo>
                    <a:pt x="91" y="84"/>
                  </a:lnTo>
                  <a:lnTo>
                    <a:pt x="101" y="81"/>
                  </a:lnTo>
                  <a:lnTo>
                    <a:pt x="112" y="78"/>
                  </a:lnTo>
                  <a:lnTo>
                    <a:pt x="124" y="73"/>
                  </a:lnTo>
                  <a:lnTo>
                    <a:pt x="136" y="66"/>
                  </a:lnTo>
                  <a:lnTo>
                    <a:pt x="148" y="56"/>
                  </a:lnTo>
                  <a:lnTo>
                    <a:pt x="156" y="42"/>
                  </a:lnTo>
                  <a:lnTo>
                    <a:pt x="163" y="23"/>
                  </a:lnTo>
                  <a:lnTo>
                    <a:pt x="166" y="2"/>
                  </a:lnTo>
                  <a:lnTo>
                    <a:pt x="163" y="0"/>
                  </a:lnTo>
                  <a:lnTo>
                    <a:pt x="158" y="0"/>
                  </a:lnTo>
                  <a:lnTo>
                    <a:pt x="148" y="0"/>
                  </a:lnTo>
                  <a:lnTo>
                    <a:pt x="137" y="3"/>
                  </a:lnTo>
                  <a:lnTo>
                    <a:pt x="125" y="6"/>
                  </a:lnTo>
                  <a:lnTo>
                    <a:pt x="113" y="12"/>
                  </a:lnTo>
                  <a:lnTo>
                    <a:pt x="101" y="22"/>
                  </a:lnTo>
                  <a:lnTo>
                    <a:pt x="90" y="35"/>
                  </a:lnTo>
                  <a:lnTo>
                    <a:pt x="82" y="54"/>
                  </a:lnTo>
                  <a:lnTo>
                    <a:pt x="77" y="78"/>
                  </a:lnTo>
                  <a:lnTo>
                    <a:pt x="77" y="173"/>
                  </a:lnTo>
                  <a:lnTo>
                    <a:pt x="77" y="170"/>
                  </a:lnTo>
                  <a:lnTo>
                    <a:pt x="77" y="165"/>
                  </a:lnTo>
                  <a:lnTo>
                    <a:pt x="74" y="157"/>
                  </a:lnTo>
                  <a:lnTo>
                    <a:pt x="71" y="146"/>
                  </a:lnTo>
                  <a:lnTo>
                    <a:pt x="67" y="134"/>
                  </a:lnTo>
                  <a:lnTo>
                    <a:pt x="60" y="123"/>
                  </a:lnTo>
                  <a:lnTo>
                    <a:pt x="50" y="112"/>
                  </a:lnTo>
                  <a:lnTo>
                    <a:pt x="38" y="104"/>
                  </a:lnTo>
                  <a:lnTo>
                    <a:pt x="20" y="97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0" y="111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8" y="143"/>
                  </a:lnTo>
                  <a:lnTo>
                    <a:pt x="15" y="154"/>
                  </a:lnTo>
                  <a:lnTo>
                    <a:pt x="24" y="163"/>
                  </a:lnTo>
                  <a:lnTo>
                    <a:pt x="38" y="171"/>
                  </a:lnTo>
                  <a:lnTo>
                    <a:pt x="55" y="177"/>
                  </a:lnTo>
                  <a:lnTo>
                    <a:pt x="77" y="178"/>
                  </a:lnTo>
                  <a:lnTo>
                    <a:pt x="77" y="356"/>
                  </a:lnTo>
                  <a:lnTo>
                    <a:pt x="82" y="356"/>
                  </a:lnTo>
                  <a:lnTo>
                    <a:pt x="82" y="274"/>
                  </a:lnTo>
                  <a:lnTo>
                    <a:pt x="85" y="273"/>
                  </a:lnTo>
                  <a:lnTo>
                    <a:pt x="91" y="273"/>
                  </a:lnTo>
                  <a:lnTo>
                    <a:pt x="101" y="271"/>
                  </a:lnTo>
                  <a:lnTo>
                    <a:pt x="112" y="267"/>
                  </a:lnTo>
                  <a:lnTo>
                    <a:pt x="124" y="262"/>
                  </a:lnTo>
                  <a:lnTo>
                    <a:pt x="135" y="252"/>
                  </a:lnTo>
                  <a:lnTo>
                    <a:pt x="144" y="240"/>
                  </a:lnTo>
                  <a:lnTo>
                    <a:pt x="151" y="224"/>
                  </a:lnTo>
                  <a:lnTo>
                    <a:pt x="154" y="203"/>
                  </a:lnTo>
                  <a:lnTo>
                    <a:pt x="152" y="203"/>
                  </a:lnTo>
                  <a:lnTo>
                    <a:pt x="145" y="203"/>
                  </a:lnTo>
                  <a:lnTo>
                    <a:pt x="137" y="204"/>
                  </a:lnTo>
                  <a:lnTo>
                    <a:pt x="128" y="207"/>
                  </a:lnTo>
                  <a:lnTo>
                    <a:pt x="117" y="211"/>
                  </a:lnTo>
                  <a:lnTo>
                    <a:pt x="106" y="219"/>
                  </a:lnTo>
                  <a:lnTo>
                    <a:pt x="97" y="231"/>
                  </a:lnTo>
                  <a:lnTo>
                    <a:pt x="89" y="247"/>
                  </a:lnTo>
                  <a:lnTo>
                    <a:pt x="82" y="267"/>
                  </a:lnTo>
                  <a:lnTo>
                    <a:pt x="82" y="84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  <p:sp>
          <p:nvSpPr>
            <p:cNvPr id="22" name="Freeform 15"/>
            <p:cNvSpPr>
              <a:spLocks/>
            </p:cNvSpPr>
            <p:nvPr/>
          </p:nvSpPr>
          <p:spPr bwMode="gray">
            <a:xfrm>
              <a:off x="2515" y="380"/>
              <a:ext cx="93" cy="210"/>
            </a:xfrm>
            <a:custGeom>
              <a:avLst/>
              <a:gdLst/>
              <a:ahLst/>
              <a:cxnLst>
                <a:cxn ang="0">
                  <a:pos x="43" y="162"/>
                </a:cxn>
                <a:cxn ang="0">
                  <a:pos x="36" y="160"/>
                </a:cxn>
                <a:cxn ang="0">
                  <a:pos x="23" y="155"/>
                </a:cxn>
                <a:cxn ang="0">
                  <a:pos x="12" y="141"/>
                </a:cxn>
                <a:cxn ang="0">
                  <a:pos x="12" y="129"/>
                </a:cxn>
                <a:cxn ang="0">
                  <a:pos x="23" y="132"/>
                </a:cxn>
                <a:cxn ang="0">
                  <a:pos x="38" y="145"/>
                </a:cxn>
                <a:cxn ang="0">
                  <a:pos x="43" y="108"/>
                </a:cxn>
                <a:cxn ang="0">
                  <a:pos x="35" y="106"/>
                </a:cxn>
                <a:cxn ang="0">
                  <a:pos x="20" y="101"/>
                </a:cxn>
                <a:cxn ang="0">
                  <a:pos x="7" y="83"/>
                </a:cxn>
                <a:cxn ang="0">
                  <a:pos x="7" y="70"/>
                </a:cxn>
                <a:cxn ang="0">
                  <a:pos x="17" y="71"/>
                </a:cxn>
                <a:cxn ang="0">
                  <a:pos x="31" y="81"/>
                </a:cxn>
                <a:cxn ang="0">
                  <a:pos x="43" y="105"/>
                </a:cxn>
                <a:cxn ang="0">
                  <a:pos x="40" y="43"/>
                </a:cxn>
                <a:cxn ang="0">
                  <a:pos x="26" y="39"/>
                </a:cxn>
                <a:cxn ang="0">
                  <a:pos x="8" y="27"/>
                </a:cxn>
                <a:cxn ang="0">
                  <a:pos x="0" y="0"/>
                </a:cxn>
                <a:cxn ang="0">
                  <a:pos x="7" y="0"/>
                </a:cxn>
                <a:cxn ang="0">
                  <a:pos x="23" y="5"/>
                </a:cxn>
                <a:cxn ang="0">
                  <a:pos x="39" y="23"/>
                </a:cxn>
                <a:cxn ang="0">
                  <a:pos x="46" y="38"/>
                </a:cxn>
                <a:cxn ang="0">
                  <a:pos x="51" y="24"/>
                </a:cxn>
                <a:cxn ang="0">
                  <a:pos x="66" y="8"/>
                </a:cxn>
                <a:cxn ang="0">
                  <a:pos x="92" y="0"/>
                </a:cxn>
                <a:cxn ang="0">
                  <a:pos x="90" y="8"/>
                </a:cxn>
                <a:cxn ang="0">
                  <a:pos x="82" y="25"/>
                </a:cxn>
                <a:cxn ang="0">
                  <a:pos x="63" y="40"/>
                </a:cxn>
                <a:cxn ang="0">
                  <a:pos x="49" y="124"/>
                </a:cxn>
                <a:cxn ang="0">
                  <a:pos x="50" y="116"/>
                </a:cxn>
                <a:cxn ang="0">
                  <a:pos x="59" y="100"/>
                </a:cxn>
                <a:cxn ang="0">
                  <a:pos x="81" y="92"/>
                </a:cxn>
                <a:cxn ang="0">
                  <a:pos x="80" y="98"/>
                </a:cxn>
                <a:cxn ang="0">
                  <a:pos x="73" y="114"/>
                </a:cxn>
                <a:cxn ang="0">
                  <a:pos x="59" y="127"/>
                </a:cxn>
                <a:cxn ang="0">
                  <a:pos x="49" y="210"/>
                </a:cxn>
              </a:cxnLst>
              <a:rect l="0" t="0" r="r" b="b"/>
              <a:pathLst>
                <a:path w="92" h="210">
                  <a:moveTo>
                    <a:pt x="43" y="210"/>
                  </a:moveTo>
                  <a:lnTo>
                    <a:pt x="43" y="162"/>
                  </a:lnTo>
                  <a:lnTo>
                    <a:pt x="40" y="162"/>
                  </a:lnTo>
                  <a:lnTo>
                    <a:pt x="36" y="160"/>
                  </a:lnTo>
                  <a:lnTo>
                    <a:pt x="30" y="159"/>
                  </a:lnTo>
                  <a:lnTo>
                    <a:pt x="23" y="155"/>
                  </a:lnTo>
                  <a:lnTo>
                    <a:pt x="16" y="150"/>
                  </a:lnTo>
                  <a:lnTo>
                    <a:pt x="12" y="141"/>
                  </a:lnTo>
                  <a:lnTo>
                    <a:pt x="11" y="129"/>
                  </a:lnTo>
                  <a:lnTo>
                    <a:pt x="12" y="129"/>
                  </a:lnTo>
                  <a:lnTo>
                    <a:pt x="16" y="129"/>
                  </a:lnTo>
                  <a:lnTo>
                    <a:pt x="23" y="132"/>
                  </a:lnTo>
                  <a:lnTo>
                    <a:pt x="31" y="137"/>
                  </a:lnTo>
                  <a:lnTo>
                    <a:pt x="38" y="145"/>
                  </a:lnTo>
                  <a:lnTo>
                    <a:pt x="43" y="159"/>
                  </a:lnTo>
                  <a:lnTo>
                    <a:pt x="43" y="108"/>
                  </a:lnTo>
                  <a:lnTo>
                    <a:pt x="40" y="108"/>
                  </a:lnTo>
                  <a:lnTo>
                    <a:pt x="35" y="106"/>
                  </a:lnTo>
                  <a:lnTo>
                    <a:pt x="28" y="105"/>
                  </a:lnTo>
                  <a:lnTo>
                    <a:pt x="20" y="101"/>
                  </a:lnTo>
                  <a:lnTo>
                    <a:pt x="12" y="94"/>
                  </a:lnTo>
                  <a:lnTo>
                    <a:pt x="7" y="83"/>
                  </a:lnTo>
                  <a:lnTo>
                    <a:pt x="5" y="70"/>
                  </a:lnTo>
                  <a:lnTo>
                    <a:pt x="7" y="70"/>
                  </a:lnTo>
                  <a:lnTo>
                    <a:pt x="11" y="70"/>
                  </a:lnTo>
                  <a:lnTo>
                    <a:pt x="17" y="71"/>
                  </a:lnTo>
                  <a:lnTo>
                    <a:pt x="24" y="74"/>
                  </a:lnTo>
                  <a:lnTo>
                    <a:pt x="31" y="81"/>
                  </a:lnTo>
                  <a:lnTo>
                    <a:pt x="38" y="90"/>
                  </a:lnTo>
                  <a:lnTo>
                    <a:pt x="43" y="105"/>
                  </a:lnTo>
                  <a:lnTo>
                    <a:pt x="43" y="43"/>
                  </a:lnTo>
                  <a:lnTo>
                    <a:pt x="40" y="43"/>
                  </a:lnTo>
                  <a:lnTo>
                    <a:pt x="34" y="42"/>
                  </a:lnTo>
                  <a:lnTo>
                    <a:pt x="26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23" y="5"/>
                  </a:lnTo>
                  <a:lnTo>
                    <a:pt x="31" y="12"/>
                  </a:lnTo>
                  <a:lnTo>
                    <a:pt x="39" y="23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9" y="32"/>
                  </a:lnTo>
                  <a:lnTo>
                    <a:pt x="51" y="24"/>
                  </a:lnTo>
                  <a:lnTo>
                    <a:pt x="58" y="15"/>
                  </a:lnTo>
                  <a:lnTo>
                    <a:pt x="66" y="8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0" y="8"/>
                  </a:lnTo>
                  <a:lnTo>
                    <a:pt x="88" y="16"/>
                  </a:lnTo>
                  <a:lnTo>
                    <a:pt x="82" y="25"/>
                  </a:lnTo>
                  <a:lnTo>
                    <a:pt x="74" y="34"/>
                  </a:lnTo>
                  <a:lnTo>
                    <a:pt x="63" y="40"/>
                  </a:lnTo>
                  <a:lnTo>
                    <a:pt x="49" y="43"/>
                  </a:lnTo>
                  <a:lnTo>
                    <a:pt x="49" y="124"/>
                  </a:lnTo>
                  <a:lnTo>
                    <a:pt x="49" y="121"/>
                  </a:lnTo>
                  <a:lnTo>
                    <a:pt x="50" y="116"/>
                  </a:lnTo>
                  <a:lnTo>
                    <a:pt x="53" y="108"/>
                  </a:lnTo>
                  <a:lnTo>
                    <a:pt x="59" y="100"/>
                  </a:lnTo>
                  <a:lnTo>
                    <a:pt x="67" y="94"/>
                  </a:lnTo>
                  <a:lnTo>
                    <a:pt x="81" y="92"/>
                  </a:lnTo>
                  <a:lnTo>
                    <a:pt x="81" y="93"/>
                  </a:lnTo>
                  <a:lnTo>
                    <a:pt x="80" y="98"/>
                  </a:lnTo>
                  <a:lnTo>
                    <a:pt x="77" y="106"/>
                  </a:lnTo>
                  <a:lnTo>
                    <a:pt x="73" y="114"/>
                  </a:lnTo>
                  <a:lnTo>
                    <a:pt x="67" y="121"/>
                  </a:lnTo>
                  <a:lnTo>
                    <a:pt x="59" y="127"/>
                  </a:lnTo>
                  <a:lnTo>
                    <a:pt x="49" y="129"/>
                  </a:lnTo>
                  <a:lnTo>
                    <a:pt x="49" y="210"/>
                  </a:lnTo>
                  <a:lnTo>
                    <a:pt x="43" y="210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  <p:sp>
          <p:nvSpPr>
            <p:cNvPr id="23" name="Freeform 16"/>
            <p:cNvSpPr>
              <a:spLocks/>
            </p:cNvSpPr>
            <p:nvPr/>
          </p:nvSpPr>
          <p:spPr bwMode="gray">
            <a:xfrm>
              <a:off x="1567" y="298"/>
              <a:ext cx="128" cy="292"/>
            </a:xfrm>
            <a:custGeom>
              <a:avLst/>
              <a:gdLst/>
              <a:ahLst/>
              <a:cxnLst>
                <a:cxn ang="0">
                  <a:pos x="61" y="225"/>
                </a:cxn>
                <a:cxn ang="0">
                  <a:pos x="54" y="225"/>
                </a:cxn>
                <a:cxn ang="0">
                  <a:pos x="38" y="219"/>
                </a:cxn>
                <a:cxn ang="0">
                  <a:pos x="23" y="206"/>
                </a:cxn>
                <a:cxn ang="0">
                  <a:pos x="15" y="180"/>
                </a:cxn>
                <a:cxn ang="0">
                  <a:pos x="23" y="180"/>
                </a:cxn>
                <a:cxn ang="0">
                  <a:pos x="38" y="186"/>
                </a:cxn>
                <a:cxn ang="0">
                  <a:pos x="54" y="205"/>
                </a:cxn>
                <a:cxn ang="0">
                  <a:pos x="61" y="151"/>
                </a:cxn>
                <a:cxn ang="0">
                  <a:pos x="52" y="149"/>
                </a:cxn>
                <a:cxn ang="0">
                  <a:pos x="34" y="144"/>
                </a:cxn>
                <a:cxn ang="0">
                  <a:pos x="16" y="128"/>
                </a:cxn>
                <a:cxn ang="0">
                  <a:pos x="8" y="98"/>
                </a:cxn>
                <a:cxn ang="0">
                  <a:pos x="15" y="97"/>
                </a:cxn>
                <a:cxn ang="0">
                  <a:pos x="29" y="101"/>
                </a:cxn>
                <a:cxn ang="0">
                  <a:pos x="47" y="116"/>
                </a:cxn>
                <a:cxn ang="0">
                  <a:pos x="61" y="147"/>
                </a:cxn>
                <a:cxn ang="0">
                  <a:pos x="58" y="60"/>
                </a:cxn>
                <a:cxn ang="0">
                  <a:pos x="44" y="58"/>
                </a:cxn>
                <a:cxn ang="0">
                  <a:pos x="25" y="50"/>
                </a:cxn>
                <a:cxn ang="0">
                  <a:pos x="8" y="3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27" y="5"/>
                </a:cxn>
                <a:cxn ang="0">
                  <a:pos x="48" y="21"/>
                </a:cxn>
                <a:cxn ang="0">
                  <a:pos x="65" y="56"/>
                </a:cxn>
                <a:cxn ang="0">
                  <a:pos x="66" y="48"/>
                </a:cxn>
                <a:cxn ang="0">
                  <a:pos x="77" y="28"/>
                </a:cxn>
                <a:cxn ang="0">
                  <a:pos x="96" y="9"/>
                </a:cxn>
                <a:cxn ang="0">
                  <a:pos x="128" y="0"/>
                </a:cxn>
                <a:cxn ang="0">
                  <a:pos x="127" y="9"/>
                </a:cxn>
                <a:cxn ang="0">
                  <a:pos x="119" y="31"/>
                </a:cxn>
                <a:cxn ang="0">
                  <a:pos x="101" y="51"/>
                </a:cxn>
                <a:cxn ang="0">
                  <a:pos x="67" y="60"/>
                </a:cxn>
                <a:cxn ang="0">
                  <a:pos x="69" y="170"/>
                </a:cxn>
                <a:cxn ang="0">
                  <a:pos x="73" y="155"/>
                </a:cxn>
                <a:cxn ang="0">
                  <a:pos x="86" y="136"/>
                </a:cxn>
                <a:cxn ang="0">
                  <a:pos x="113" y="128"/>
                </a:cxn>
                <a:cxn ang="0">
                  <a:pos x="112" y="136"/>
                </a:cxn>
                <a:cxn ang="0">
                  <a:pos x="105" y="153"/>
                </a:cxn>
                <a:cxn ang="0">
                  <a:pos x="92" y="172"/>
                </a:cxn>
                <a:cxn ang="0">
                  <a:pos x="67" y="180"/>
                </a:cxn>
                <a:cxn ang="0">
                  <a:pos x="61" y="292"/>
                </a:cxn>
              </a:cxnLst>
              <a:rect l="0" t="0" r="r" b="b"/>
              <a:pathLst>
                <a:path w="128" h="292">
                  <a:moveTo>
                    <a:pt x="61" y="292"/>
                  </a:moveTo>
                  <a:lnTo>
                    <a:pt x="61" y="225"/>
                  </a:lnTo>
                  <a:lnTo>
                    <a:pt x="58" y="225"/>
                  </a:lnTo>
                  <a:lnTo>
                    <a:pt x="54" y="225"/>
                  </a:lnTo>
                  <a:lnTo>
                    <a:pt x="46" y="222"/>
                  </a:lnTo>
                  <a:lnTo>
                    <a:pt x="38" y="219"/>
                  </a:lnTo>
                  <a:lnTo>
                    <a:pt x="29" y="214"/>
                  </a:lnTo>
                  <a:lnTo>
                    <a:pt x="23" y="206"/>
                  </a:lnTo>
                  <a:lnTo>
                    <a:pt x="17" y="195"/>
                  </a:lnTo>
                  <a:lnTo>
                    <a:pt x="15" y="180"/>
                  </a:lnTo>
                  <a:lnTo>
                    <a:pt x="17" y="180"/>
                  </a:lnTo>
                  <a:lnTo>
                    <a:pt x="23" y="180"/>
                  </a:lnTo>
                  <a:lnTo>
                    <a:pt x="29" y="182"/>
                  </a:lnTo>
                  <a:lnTo>
                    <a:pt x="38" y="186"/>
                  </a:lnTo>
                  <a:lnTo>
                    <a:pt x="47" y="194"/>
                  </a:lnTo>
                  <a:lnTo>
                    <a:pt x="54" y="205"/>
                  </a:lnTo>
                  <a:lnTo>
                    <a:pt x="61" y="221"/>
                  </a:lnTo>
                  <a:lnTo>
                    <a:pt x="61" y="151"/>
                  </a:lnTo>
                  <a:lnTo>
                    <a:pt x="58" y="149"/>
                  </a:lnTo>
                  <a:lnTo>
                    <a:pt x="52" y="149"/>
                  </a:lnTo>
                  <a:lnTo>
                    <a:pt x="44" y="147"/>
                  </a:lnTo>
                  <a:lnTo>
                    <a:pt x="34" y="144"/>
                  </a:lnTo>
                  <a:lnTo>
                    <a:pt x="24" y="137"/>
                  </a:lnTo>
                  <a:lnTo>
                    <a:pt x="16" y="128"/>
                  </a:lnTo>
                  <a:lnTo>
                    <a:pt x="11" y="114"/>
                  </a:lnTo>
                  <a:lnTo>
                    <a:pt x="8" y="98"/>
                  </a:lnTo>
                  <a:lnTo>
                    <a:pt x="9" y="97"/>
                  </a:lnTo>
                  <a:lnTo>
                    <a:pt x="15" y="97"/>
                  </a:lnTo>
                  <a:lnTo>
                    <a:pt x="21" y="98"/>
                  </a:lnTo>
                  <a:lnTo>
                    <a:pt x="29" y="101"/>
                  </a:lnTo>
                  <a:lnTo>
                    <a:pt x="39" y="106"/>
                  </a:lnTo>
                  <a:lnTo>
                    <a:pt x="47" y="116"/>
                  </a:lnTo>
                  <a:lnTo>
                    <a:pt x="55" y="128"/>
                  </a:lnTo>
                  <a:lnTo>
                    <a:pt x="61" y="147"/>
                  </a:lnTo>
                  <a:lnTo>
                    <a:pt x="61" y="60"/>
                  </a:lnTo>
                  <a:lnTo>
                    <a:pt x="58" y="60"/>
                  </a:lnTo>
                  <a:lnTo>
                    <a:pt x="52" y="59"/>
                  </a:lnTo>
                  <a:lnTo>
                    <a:pt x="44" y="58"/>
                  </a:lnTo>
                  <a:lnTo>
                    <a:pt x="35" y="55"/>
                  </a:lnTo>
                  <a:lnTo>
                    <a:pt x="25" y="50"/>
                  </a:lnTo>
                  <a:lnTo>
                    <a:pt x="16" y="43"/>
                  </a:lnTo>
                  <a:lnTo>
                    <a:pt x="8" y="32"/>
                  </a:lnTo>
                  <a:lnTo>
                    <a:pt x="3" y="19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6" y="1"/>
                  </a:lnTo>
                  <a:lnTo>
                    <a:pt x="27" y="5"/>
                  </a:lnTo>
                  <a:lnTo>
                    <a:pt x="38" y="10"/>
                  </a:lnTo>
                  <a:lnTo>
                    <a:pt x="48" y="21"/>
                  </a:lnTo>
                  <a:lnTo>
                    <a:pt x="56" y="36"/>
                  </a:lnTo>
                  <a:lnTo>
                    <a:pt x="65" y="56"/>
                  </a:lnTo>
                  <a:lnTo>
                    <a:pt x="65" y="54"/>
                  </a:lnTo>
                  <a:lnTo>
                    <a:pt x="66" y="48"/>
                  </a:lnTo>
                  <a:lnTo>
                    <a:pt x="70" y="39"/>
                  </a:lnTo>
                  <a:lnTo>
                    <a:pt x="77" y="28"/>
                  </a:lnTo>
                  <a:lnTo>
                    <a:pt x="85" y="19"/>
                  </a:lnTo>
                  <a:lnTo>
                    <a:pt x="96" y="9"/>
                  </a:lnTo>
                  <a:lnTo>
                    <a:pt x="110" y="2"/>
                  </a:lnTo>
                  <a:lnTo>
                    <a:pt x="128" y="0"/>
                  </a:lnTo>
                  <a:lnTo>
                    <a:pt x="128" y="2"/>
                  </a:lnTo>
                  <a:lnTo>
                    <a:pt x="127" y="9"/>
                  </a:lnTo>
                  <a:lnTo>
                    <a:pt x="124" y="19"/>
                  </a:lnTo>
                  <a:lnTo>
                    <a:pt x="119" y="31"/>
                  </a:lnTo>
                  <a:lnTo>
                    <a:pt x="112" y="41"/>
                  </a:lnTo>
                  <a:lnTo>
                    <a:pt x="101" y="51"/>
                  </a:lnTo>
                  <a:lnTo>
                    <a:pt x="86" y="58"/>
                  </a:lnTo>
                  <a:lnTo>
                    <a:pt x="67" y="60"/>
                  </a:lnTo>
                  <a:lnTo>
                    <a:pt x="67" y="172"/>
                  </a:lnTo>
                  <a:lnTo>
                    <a:pt x="69" y="170"/>
                  </a:lnTo>
                  <a:lnTo>
                    <a:pt x="70" y="164"/>
                  </a:lnTo>
                  <a:lnTo>
                    <a:pt x="73" y="155"/>
                  </a:lnTo>
                  <a:lnTo>
                    <a:pt x="78" y="145"/>
                  </a:lnTo>
                  <a:lnTo>
                    <a:pt x="86" y="136"/>
                  </a:lnTo>
                  <a:lnTo>
                    <a:pt x="97" y="130"/>
                  </a:lnTo>
                  <a:lnTo>
                    <a:pt x="113" y="128"/>
                  </a:lnTo>
                  <a:lnTo>
                    <a:pt x="113" y="130"/>
                  </a:lnTo>
                  <a:lnTo>
                    <a:pt x="112" y="136"/>
                  </a:lnTo>
                  <a:lnTo>
                    <a:pt x="109" y="144"/>
                  </a:lnTo>
                  <a:lnTo>
                    <a:pt x="105" y="153"/>
                  </a:lnTo>
                  <a:lnTo>
                    <a:pt x="100" y="163"/>
                  </a:lnTo>
                  <a:lnTo>
                    <a:pt x="92" y="172"/>
                  </a:lnTo>
                  <a:lnTo>
                    <a:pt x="82" y="178"/>
                  </a:lnTo>
                  <a:lnTo>
                    <a:pt x="67" y="180"/>
                  </a:lnTo>
                  <a:lnTo>
                    <a:pt x="67" y="292"/>
                  </a:lnTo>
                  <a:lnTo>
                    <a:pt x="61" y="29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  <p:sp>
          <p:nvSpPr>
            <p:cNvPr id="24" name="Freeform 17"/>
            <p:cNvSpPr>
              <a:spLocks/>
            </p:cNvSpPr>
            <p:nvPr/>
          </p:nvSpPr>
          <p:spPr bwMode="gray">
            <a:xfrm>
              <a:off x="2597" y="333"/>
              <a:ext cx="68" cy="257"/>
            </a:xfrm>
            <a:custGeom>
              <a:avLst/>
              <a:gdLst/>
              <a:ahLst/>
              <a:cxnLst>
                <a:cxn ang="0">
                  <a:pos x="31" y="164"/>
                </a:cxn>
                <a:cxn ang="0">
                  <a:pos x="23" y="163"/>
                </a:cxn>
                <a:cxn ang="0">
                  <a:pos x="8" y="155"/>
                </a:cxn>
                <a:cxn ang="0">
                  <a:pos x="0" y="132"/>
                </a:cxn>
                <a:cxn ang="0">
                  <a:pos x="7" y="132"/>
                </a:cxn>
                <a:cxn ang="0">
                  <a:pos x="22" y="139"/>
                </a:cxn>
                <a:cxn ang="0">
                  <a:pos x="31" y="160"/>
                </a:cxn>
                <a:cxn ang="0">
                  <a:pos x="29" y="101"/>
                </a:cxn>
                <a:cxn ang="0">
                  <a:pos x="16" y="97"/>
                </a:cxn>
                <a:cxn ang="0">
                  <a:pos x="3" y="83"/>
                </a:cxn>
                <a:cxn ang="0">
                  <a:pos x="3" y="70"/>
                </a:cxn>
                <a:cxn ang="0">
                  <a:pos x="15" y="74"/>
                </a:cxn>
                <a:cxn ang="0">
                  <a:pos x="27" y="86"/>
                </a:cxn>
                <a:cxn ang="0">
                  <a:pos x="31" y="31"/>
                </a:cxn>
                <a:cxn ang="0">
                  <a:pos x="33" y="23"/>
                </a:cxn>
                <a:cxn ang="0">
                  <a:pos x="41" y="8"/>
                </a:cxn>
                <a:cxn ang="0">
                  <a:pos x="62" y="0"/>
                </a:cxn>
                <a:cxn ang="0">
                  <a:pos x="61" y="8"/>
                </a:cxn>
                <a:cxn ang="0">
                  <a:pos x="53" y="23"/>
                </a:cxn>
                <a:cxn ang="0">
                  <a:pos x="35" y="31"/>
                </a:cxn>
                <a:cxn ang="0">
                  <a:pos x="35" y="75"/>
                </a:cxn>
                <a:cxn ang="0">
                  <a:pos x="39" y="62"/>
                </a:cxn>
                <a:cxn ang="0">
                  <a:pos x="54" y="48"/>
                </a:cxn>
                <a:cxn ang="0">
                  <a:pos x="68" y="48"/>
                </a:cxn>
                <a:cxn ang="0">
                  <a:pos x="66" y="59"/>
                </a:cxn>
                <a:cxn ang="0">
                  <a:pos x="58" y="72"/>
                </a:cxn>
                <a:cxn ang="0">
                  <a:pos x="35" y="82"/>
                </a:cxn>
                <a:cxn ang="0">
                  <a:pos x="35" y="143"/>
                </a:cxn>
                <a:cxn ang="0">
                  <a:pos x="38" y="132"/>
                </a:cxn>
                <a:cxn ang="0">
                  <a:pos x="49" y="122"/>
                </a:cxn>
                <a:cxn ang="0">
                  <a:pos x="60" y="122"/>
                </a:cxn>
                <a:cxn ang="0">
                  <a:pos x="58" y="133"/>
                </a:cxn>
                <a:cxn ang="0">
                  <a:pos x="47" y="144"/>
                </a:cxn>
                <a:cxn ang="0">
                  <a:pos x="35" y="257"/>
                </a:cxn>
              </a:cxnLst>
              <a:rect l="0" t="0" r="r" b="b"/>
              <a:pathLst>
                <a:path w="68" h="257">
                  <a:moveTo>
                    <a:pt x="31" y="257"/>
                  </a:moveTo>
                  <a:lnTo>
                    <a:pt x="31" y="164"/>
                  </a:lnTo>
                  <a:lnTo>
                    <a:pt x="29" y="163"/>
                  </a:lnTo>
                  <a:lnTo>
                    <a:pt x="23" y="163"/>
                  </a:lnTo>
                  <a:lnTo>
                    <a:pt x="16" y="160"/>
                  </a:lnTo>
                  <a:lnTo>
                    <a:pt x="8" y="155"/>
                  </a:lnTo>
                  <a:lnTo>
                    <a:pt x="3" y="145"/>
                  </a:lnTo>
                  <a:lnTo>
                    <a:pt x="0" y="132"/>
                  </a:lnTo>
                  <a:lnTo>
                    <a:pt x="3" y="132"/>
                  </a:lnTo>
                  <a:lnTo>
                    <a:pt x="7" y="132"/>
                  </a:lnTo>
                  <a:lnTo>
                    <a:pt x="15" y="135"/>
                  </a:lnTo>
                  <a:lnTo>
                    <a:pt x="22" y="139"/>
                  </a:lnTo>
                  <a:lnTo>
                    <a:pt x="27" y="147"/>
                  </a:lnTo>
                  <a:lnTo>
                    <a:pt x="31" y="160"/>
                  </a:lnTo>
                  <a:lnTo>
                    <a:pt x="31" y="101"/>
                  </a:lnTo>
                  <a:lnTo>
                    <a:pt x="29" y="101"/>
                  </a:lnTo>
                  <a:lnTo>
                    <a:pt x="23" y="99"/>
                  </a:lnTo>
                  <a:lnTo>
                    <a:pt x="16" y="97"/>
                  </a:lnTo>
                  <a:lnTo>
                    <a:pt x="8" y="91"/>
                  </a:lnTo>
                  <a:lnTo>
                    <a:pt x="3" y="83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7" y="71"/>
                  </a:lnTo>
                  <a:lnTo>
                    <a:pt x="15" y="74"/>
                  </a:lnTo>
                  <a:lnTo>
                    <a:pt x="22" y="78"/>
                  </a:lnTo>
                  <a:lnTo>
                    <a:pt x="27" y="86"/>
                  </a:lnTo>
                  <a:lnTo>
                    <a:pt x="31" y="97"/>
                  </a:lnTo>
                  <a:lnTo>
                    <a:pt x="31" y="31"/>
                  </a:lnTo>
                  <a:lnTo>
                    <a:pt x="31" y="28"/>
                  </a:lnTo>
                  <a:lnTo>
                    <a:pt x="33" y="23"/>
                  </a:lnTo>
                  <a:lnTo>
                    <a:pt x="35" y="15"/>
                  </a:lnTo>
                  <a:lnTo>
                    <a:pt x="41" y="8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1" y="8"/>
                  </a:lnTo>
                  <a:lnTo>
                    <a:pt x="58" y="15"/>
                  </a:lnTo>
                  <a:lnTo>
                    <a:pt x="53" y="23"/>
                  </a:lnTo>
                  <a:lnTo>
                    <a:pt x="46" y="28"/>
                  </a:lnTo>
                  <a:lnTo>
                    <a:pt x="35" y="31"/>
                  </a:lnTo>
                  <a:lnTo>
                    <a:pt x="35" y="78"/>
                  </a:lnTo>
                  <a:lnTo>
                    <a:pt x="35" y="75"/>
                  </a:lnTo>
                  <a:lnTo>
                    <a:pt x="37" y="70"/>
                  </a:lnTo>
                  <a:lnTo>
                    <a:pt x="39" y="62"/>
                  </a:lnTo>
                  <a:lnTo>
                    <a:pt x="45" y="55"/>
                  </a:lnTo>
                  <a:lnTo>
                    <a:pt x="54" y="48"/>
                  </a:lnTo>
                  <a:lnTo>
                    <a:pt x="66" y="47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6" y="59"/>
                  </a:lnTo>
                  <a:lnTo>
                    <a:pt x="64" y="66"/>
                  </a:lnTo>
                  <a:lnTo>
                    <a:pt x="58" y="72"/>
                  </a:lnTo>
                  <a:lnTo>
                    <a:pt x="50" y="78"/>
                  </a:lnTo>
                  <a:lnTo>
                    <a:pt x="35" y="82"/>
                  </a:lnTo>
                  <a:lnTo>
                    <a:pt x="35" y="144"/>
                  </a:lnTo>
                  <a:lnTo>
                    <a:pt x="35" y="143"/>
                  </a:lnTo>
                  <a:lnTo>
                    <a:pt x="37" y="139"/>
                  </a:lnTo>
                  <a:lnTo>
                    <a:pt x="38" y="132"/>
                  </a:lnTo>
                  <a:lnTo>
                    <a:pt x="42" y="126"/>
                  </a:lnTo>
                  <a:lnTo>
                    <a:pt x="49" y="122"/>
                  </a:lnTo>
                  <a:lnTo>
                    <a:pt x="58" y="121"/>
                  </a:lnTo>
                  <a:lnTo>
                    <a:pt x="60" y="122"/>
                  </a:lnTo>
                  <a:lnTo>
                    <a:pt x="60" y="126"/>
                  </a:lnTo>
                  <a:lnTo>
                    <a:pt x="58" y="133"/>
                  </a:lnTo>
                  <a:lnTo>
                    <a:pt x="56" y="139"/>
                  </a:lnTo>
                  <a:lnTo>
                    <a:pt x="47" y="144"/>
                  </a:lnTo>
                  <a:lnTo>
                    <a:pt x="35" y="148"/>
                  </a:lnTo>
                  <a:lnTo>
                    <a:pt x="35" y="257"/>
                  </a:lnTo>
                  <a:lnTo>
                    <a:pt x="31" y="25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  <p:sp>
          <p:nvSpPr>
            <p:cNvPr id="25" name="Freeform 18"/>
            <p:cNvSpPr>
              <a:spLocks/>
            </p:cNvSpPr>
            <p:nvPr/>
          </p:nvSpPr>
          <p:spPr bwMode="gray">
            <a:xfrm>
              <a:off x="1673" y="165"/>
              <a:ext cx="111" cy="425"/>
            </a:xfrm>
            <a:custGeom>
              <a:avLst/>
              <a:gdLst/>
              <a:ahLst/>
              <a:cxnLst>
                <a:cxn ang="0">
                  <a:pos x="52" y="272"/>
                </a:cxn>
                <a:cxn ang="0">
                  <a:pos x="44" y="270"/>
                </a:cxn>
                <a:cxn ang="0">
                  <a:pos x="26" y="265"/>
                </a:cxn>
                <a:cxn ang="0">
                  <a:pos x="8" y="249"/>
                </a:cxn>
                <a:cxn ang="0">
                  <a:pos x="0" y="219"/>
                </a:cxn>
                <a:cxn ang="0">
                  <a:pos x="8" y="219"/>
                </a:cxn>
                <a:cxn ang="0">
                  <a:pos x="25" y="223"/>
                </a:cxn>
                <a:cxn ang="0">
                  <a:pos x="41" y="235"/>
                </a:cxn>
                <a:cxn ang="0">
                  <a:pos x="52" y="265"/>
                </a:cxn>
                <a:cxn ang="0">
                  <a:pos x="50" y="168"/>
                </a:cxn>
                <a:cxn ang="0">
                  <a:pos x="35" y="165"/>
                </a:cxn>
                <a:cxn ang="0">
                  <a:pos x="17" y="156"/>
                </a:cxn>
                <a:cxn ang="0">
                  <a:pos x="3" y="134"/>
                </a:cxn>
                <a:cxn ang="0">
                  <a:pos x="3" y="116"/>
                </a:cxn>
                <a:cxn ang="0">
                  <a:pos x="19" y="120"/>
                </a:cxn>
                <a:cxn ang="0">
                  <a:pos x="39" y="133"/>
                </a:cxn>
                <a:cxn ang="0">
                  <a:pos x="52" y="161"/>
                </a:cxn>
                <a:cxn ang="0">
                  <a:pos x="53" y="50"/>
                </a:cxn>
                <a:cxn ang="0">
                  <a:pos x="54" y="36"/>
                </a:cxn>
                <a:cxn ang="0">
                  <a:pos x="65" y="17"/>
                </a:cxn>
                <a:cxn ang="0">
                  <a:pos x="87" y="3"/>
                </a:cxn>
                <a:cxn ang="0">
                  <a:pos x="103" y="3"/>
                </a:cxn>
                <a:cxn ang="0">
                  <a:pos x="99" y="21"/>
                </a:cxn>
                <a:cxn ang="0">
                  <a:pos x="84" y="42"/>
                </a:cxn>
                <a:cxn ang="0">
                  <a:pos x="58" y="52"/>
                </a:cxn>
                <a:cxn ang="0">
                  <a:pos x="58" y="127"/>
                </a:cxn>
                <a:cxn ang="0">
                  <a:pos x="61" y="112"/>
                </a:cxn>
                <a:cxn ang="0">
                  <a:pos x="72" y="94"/>
                </a:cxn>
                <a:cxn ang="0">
                  <a:pos x="93" y="80"/>
                </a:cxn>
                <a:cxn ang="0">
                  <a:pos x="111" y="80"/>
                </a:cxn>
                <a:cxn ang="0">
                  <a:pos x="111" y="91"/>
                </a:cxn>
                <a:cxn ang="0">
                  <a:pos x="107" y="108"/>
                </a:cxn>
                <a:cxn ang="0">
                  <a:pos x="91" y="126"/>
                </a:cxn>
                <a:cxn ang="0">
                  <a:pos x="58" y="135"/>
                </a:cxn>
                <a:cxn ang="0">
                  <a:pos x="58" y="236"/>
                </a:cxn>
                <a:cxn ang="0">
                  <a:pos x="61" y="223"/>
                </a:cxn>
                <a:cxn ang="0">
                  <a:pos x="73" y="208"/>
                </a:cxn>
                <a:cxn ang="0">
                  <a:pos x="97" y="200"/>
                </a:cxn>
                <a:cxn ang="0">
                  <a:pos x="99" y="207"/>
                </a:cxn>
                <a:cxn ang="0">
                  <a:pos x="97" y="220"/>
                </a:cxn>
                <a:cxn ang="0">
                  <a:pos x="87" y="235"/>
                </a:cxn>
                <a:cxn ang="0">
                  <a:pos x="58" y="245"/>
                </a:cxn>
                <a:cxn ang="0">
                  <a:pos x="52" y="425"/>
                </a:cxn>
              </a:cxnLst>
              <a:rect l="0" t="0" r="r" b="b"/>
              <a:pathLst>
                <a:path w="111" h="425">
                  <a:moveTo>
                    <a:pt x="52" y="425"/>
                  </a:moveTo>
                  <a:lnTo>
                    <a:pt x="52" y="272"/>
                  </a:lnTo>
                  <a:lnTo>
                    <a:pt x="50" y="270"/>
                  </a:lnTo>
                  <a:lnTo>
                    <a:pt x="44" y="270"/>
                  </a:lnTo>
                  <a:lnTo>
                    <a:pt x="35" y="269"/>
                  </a:lnTo>
                  <a:lnTo>
                    <a:pt x="26" y="265"/>
                  </a:lnTo>
                  <a:lnTo>
                    <a:pt x="17" y="258"/>
                  </a:lnTo>
                  <a:lnTo>
                    <a:pt x="8" y="249"/>
                  </a:lnTo>
                  <a:lnTo>
                    <a:pt x="3" y="236"/>
                  </a:lnTo>
                  <a:lnTo>
                    <a:pt x="0" y="219"/>
                  </a:lnTo>
                  <a:lnTo>
                    <a:pt x="3" y="219"/>
                  </a:lnTo>
                  <a:lnTo>
                    <a:pt x="8" y="219"/>
                  </a:lnTo>
                  <a:lnTo>
                    <a:pt x="15" y="220"/>
                  </a:lnTo>
                  <a:lnTo>
                    <a:pt x="25" y="223"/>
                  </a:lnTo>
                  <a:lnTo>
                    <a:pt x="33" y="227"/>
                  </a:lnTo>
                  <a:lnTo>
                    <a:pt x="41" y="235"/>
                  </a:lnTo>
                  <a:lnTo>
                    <a:pt x="48" y="247"/>
                  </a:lnTo>
                  <a:lnTo>
                    <a:pt x="52" y="265"/>
                  </a:lnTo>
                  <a:lnTo>
                    <a:pt x="52" y="168"/>
                  </a:lnTo>
                  <a:lnTo>
                    <a:pt x="50" y="168"/>
                  </a:lnTo>
                  <a:lnTo>
                    <a:pt x="44" y="168"/>
                  </a:lnTo>
                  <a:lnTo>
                    <a:pt x="35" y="165"/>
                  </a:lnTo>
                  <a:lnTo>
                    <a:pt x="26" y="161"/>
                  </a:lnTo>
                  <a:lnTo>
                    <a:pt x="17" y="156"/>
                  </a:lnTo>
                  <a:lnTo>
                    <a:pt x="8" y="146"/>
                  </a:lnTo>
                  <a:lnTo>
                    <a:pt x="3" y="134"/>
                  </a:lnTo>
                  <a:lnTo>
                    <a:pt x="0" y="116"/>
                  </a:lnTo>
                  <a:lnTo>
                    <a:pt x="3" y="116"/>
                  </a:lnTo>
                  <a:lnTo>
                    <a:pt x="10" y="118"/>
                  </a:lnTo>
                  <a:lnTo>
                    <a:pt x="19" y="120"/>
                  </a:lnTo>
                  <a:lnTo>
                    <a:pt x="29" y="125"/>
                  </a:lnTo>
                  <a:lnTo>
                    <a:pt x="39" y="133"/>
                  </a:lnTo>
                  <a:lnTo>
                    <a:pt x="48" y="145"/>
                  </a:lnTo>
                  <a:lnTo>
                    <a:pt x="52" y="161"/>
                  </a:lnTo>
                  <a:lnTo>
                    <a:pt x="52" y="52"/>
                  </a:lnTo>
                  <a:lnTo>
                    <a:pt x="53" y="50"/>
                  </a:lnTo>
                  <a:lnTo>
                    <a:pt x="53" y="44"/>
                  </a:lnTo>
                  <a:lnTo>
                    <a:pt x="54" y="36"/>
                  </a:lnTo>
                  <a:lnTo>
                    <a:pt x="58" y="26"/>
                  </a:lnTo>
                  <a:lnTo>
                    <a:pt x="65" y="17"/>
                  </a:lnTo>
                  <a:lnTo>
                    <a:pt x="75" y="9"/>
                  </a:lnTo>
                  <a:lnTo>
                    <a:pt x="87" y="3"/>
                  </a:lnTo>
                  <a:lnTo>
                    <a:pt x="104" y="0"/>
                  </a:lnTo>
                  <a:lnTo>
                    <a:pt x="103" y="3"/>
                  </a:lnTo>
                  <a:lnTo>
                    <a:pt x="102" y="11"/>
                  </a:lnTo>
                  <a:lnTo>
                    <a:pt x="99" y="21"/>
                  </a:lnTo>
                  <a:lnTo>
                    <a:pt x="92" y="32"/>
                  </a:lnTo>
                  <a:lnTo>
                    <a:pt x="84" y="42"/>
                  </a:lnTo>
                  <a:lnTo>
                    <a:pt x="73" y="49"/>
                  </a:lnTo>
                  <a:lnTo>
                    <a:pt x="58" y="52"/>
                  </a:lnTo>
                  <a:lnTo>
                    <a:pt x="58" y="130"/>
                  </a:lnTo>
                  <a:lnTo>
                    <a:pt x="58" y="127"/>
                  </a:lnTo>
                  <a:lnTo>
                    <a:pt x="60" y="122"/>
                  </a:lnTo>
                  <a:lnTo>
                    <a:pt x="61" y="112"/>
                  </a:lnTo>
                  <a:lnTo>
                    <a:pt x="65" y="103"/>
                  </a:lnTo>
                  <a:lnTo>
                    <a:pt x="72" y="94"/>
                  </a:lnTo>
                  <a:lnTo>
                    <a:pt x="80" y="85"/>
                  </a:lnTo>
                  <a:lnTo>
                    <a:pt x="93" y="80"/>
                  </a:lnTo>
                  <a:lnTo>
                    <a:pt x="110" y="77"/>
                  </a:lnTo>
                  <a:lnTo>
                    <a:pt x="111" y="80"/>
                  </a:lnTo>
                  <a:lnTo>
                    <a:pt x="111" y="84"/>
                  </a:lnTo>
                  <a:lnTo>
                    <a:pt x="111" y="91"/>
                  </a:lnTo>
                  <a:lnTo>
                    <a:pt x="110" y="100"/>
                  </a:lnTo>
                  <a:lnTo>
                    <a:pt x="107" y="108"/>
                  </a:lnTo>
                  <a:lnTo>
                    <a:pt x="100" y="118"/>
                  </a:lnTo>
                  <a:lnTo>
                    <a:pt x="91" y="126"/>
                  </a:lnTo>
                  <a:lnTo>
                    <a:pt x="77" y="133"/>
                  </a:lnTo>
                  <a:lnTo>
                    <a:pt x="58" y="135"/>
                  </a:lnTo>
                  <a:lnTo>
                    <a:pt x="58" y="239"/>
                  </a:lnTo>
                  <a:lnTo>
                    <a:pt x="58" y="236"/>
                  </a:lnTo>
                  <a:lnTo>
                    <a:pt x="60" y="231"/>
                  </a:lnTo>
                  <a:lnTo>
                    <a:pt x="61" y="223"/>
                  </a:lnTo>
                  <a:lnTo>
                    <a:pt x="66" y="215"/>
                  </a:lnTo>
                  <a:lnTo>
                    <a:pt x="73" y="208"/>
                  </a:lnTo>
                  <a:lnTo>
                    <a:pt x="83" y="203"/>
                  </a:lnTo>
                  <a:lnTo>
                    <a:pt x="97" y="200"/>
                  </a:lnTo>
                  <a:lnTo>
                    <a:pt x="97" y="201"/>
                  </a:lnTo>
                  <a:lnTo>
                    <a:pt x="99" y="207"/>
                  </a:lnTo>
                  <a:lnTo>
                    <a:pt x="99" y="212"/>
                  </a:lnTo>
                  <a:lnTo>
                    <a:pt x="97" y="220"/>
                  </a:lnTo>
                  <a:lnTo>
                    <a:pt x="93" y="228"/>
                  </a:lnTo>
                  <a:lnTo>
                    <a:pt x="87" y="235"/>
                  </a:lnTo>
                  <a:lnTo>
                    <a:pt x="75" y="242"/>
                  </a:lnTo>
                  <a:lnTo>
                    <a:pt x="58" y="245"/>
                  </a:lnTo>
                  <a:lnTo>
                    <a:pt x="58" y="425"/>
                  </a:lnTo>
                  <a:lnTo>
                    <a:pt x="52" y="425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  <p:sp>
          <p:nvSpPr>
            <p:cNvPr id="26" name="Freeform 19"/>
            <p:cNvSpPr>
              <a:spLocks/>
            </p:cNvSpPr>
            <p:nvPr/>
          </p:nvSpPr>
          <p:spPr bwMode="gray">
            <a:xfrm>
              <a:off x="2065" y="362"/>
              <a:ext cx="100" cy="228"/>
            </a:xfrm>
            <a:custGeom>
              <a:avLst/>
              <a:gdLst/>
              <a:ahLst/>
              <a:cxnLst>
                <a:cxn ang="0">
                  <a:pos x="52" y="176"/>
                </a:cxn>
                <a:cxn ang="0">
                  <a:pos x="59" y="176"/>
                </a:cxn>
                <a:cxn ang="0">
                  <a:pos x="74" y="169"/>
                </a:cxn>
                <a:cxn ang="0">
                  <a:pos x="86" y="154"/>
                </a:cxn>
                <a:cxn ang="0">
                  <a:pos x="86" y="141"/>
                </a:cxn>
                <a:cxn ang="0">
                  <a:pos x="74" y="143"/>
                </a:cxn>
                <a:cxn ang="0">
                  <a:pos x="58" y="158"/>
                </a:cxn>
                <a:cxn ang="0">
                  <a:pos x="52" y="118"/>
                </a:cxn>
                <a:cxn ang="0">
                  <a:pos x="61" y="116"/>
                </a:cxn>
                <a:cxn ang="0">
                  <a:pos x="78" y="110"/>
                </a:cxn>
                <a:cxn ang="0">
                  <a:pos x="92" y="92"/>
                </a:cxn>
                <a:cxn ang="0">
                  <a:pos x="92" y="77"/>
                </a:cxn>
                <a:cxn ang="0">
                  <a:pos x="81" y="79"/>
                </a:cxn>
                <a:cxn ang="0">
                  <a:pos x="65" y="88"/>
                </a:cxn>
                <a:cxn ang="0">
                  <a:pos x="52" y="115"/>
                </a:cxn>
                <a:cxn ang="0">
                  <a:pos x="55" y="48"/>
                </a:cxn>
                <a:cxn ang="0">
                  <a:pos x="67" y="45"/>
                </a:cxn>
                <a:cxn ang="0">
                  <a:pos x="85" y="37"/>
                </a:cxn>
                <a:cxn ang="0">
                  <a:pos x="97" y="17"/>
                </a:cxn>
                <a:cxn ang="0">
                  <a:pos x="97" y="0"/>
                </a:cxn>
                <a:cxn ang="0">
                  <a:pos x="83" y="3"/>
                </a:cxn>
                <a:cxn ang="0">
                  <a:pos x="65" y="14"/>
                </a:cxn>
                <a:cxn ang="0">
                  <a:pos x="50" y="45"/>
                </a:cxn>
                <a:cxn ang="0">
                  <a:pos x="47" y="35"/>
                </a:cxn>
                <a:cxn ang="0">
                  <a:pos x="38" y="18"/>
                </a:cxn>
                <a:cxn ang="0">
                  <a:pos x="16" y="3"/>
                </a:cxn>
                <a:cxn ang="0">
                  <a:pos x="1" y="3"/>
                </a:cxn>
                <a:cxn ang="0">
                  <a:pos x="5" y="19"/>
                </a:cxn>
                <a:cxn ang="0">
                  <a:pos x="19" y="38"/>
                </a:cxn>
                <a:cxn ang="0">
                  <a:pos x="47" y="48"/>
                </a:cxn>
                <a:cxn ang="0">
                  <a:pos x="47" y="132"/>
                </a:cxn>
                <a:cxn ang="0">
                  <a:pos x="42" y="118"/>
                </a:cxn>
                <a:cxn ang="0">
                  <a:pos x="25" y="103"/>
                </a:cxn>
                <a:cxn ang="0">
                  <a:pos x="12" y="103"/>
                </a:cxn>
                <a:cxn ang="0">
                  <a:pos x="16" y="116"/>
                </a:cxn>
                <a:cxn ang="0">
                  <a:pos x="25" y="132"/>
                </a:cxn>
                <a:cxn ang="0">
                  <a:pos x="47" y="141"/>
                </a:cxn>
                <a:cxn ang="0">
                  <a:pos x="52" y="228"/>
                </a:cxn>
              </a:cxnLst>
              <a:rect l="0" t="0" r="r" b="b"/>
              <a:pathLst>
                <a:path w="100" h="228">
                  <a:moveTo>
                    <a:pt x="52" y="228"/>
                  </a:moveTo>
                  <a:lnTo>
                    <a:pt x="52" y="176"/>
                  </a:lnTo>
                  <a:lnTo>
                    <a:pt x="55" y="176"/>
                  </a:lnTo>
                  <a:lnTo>
                    <a:pt x="59" y="176"/>
                  </a:lnTo>
                  <a:lnTo>
                    <a:pt x="67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6" y="154"/>
                  </a:lnTo>
                  <a:lnTo>
                    <a:pt x="88" y="141"/>
                  </a:lnTo>
                  <a:lnTo>
                    <a:pt x="86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58" y="158"/>
                  </a:lnTo>
                  <a:lnTo>
                    <a:pt x="52" y="173"/>
                  </a:lnTo>
                  <a:lnTo>
                    <a:pt x="52" y="118"/>
                  </a:lnTo>
                  <a:lnTo>
                    <a:pt x="55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6" y="103"/>
                  </a:lnTo>
                  <a:lnTo>
                    <a:pt x="92" y="92"/>
                  </a:lnTo>
                  <a:lnTo>
                    <a:pt x="94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2" y="115"/>
                  </a:lnTo>
                  <a:lnTo>
                    <a:pt x="52" y="48"/>
                  </a:lnTo>
                  <a:lnTo>
                    <a:pt x="55" y="48"/>
                  </a:lnTo>
                  <a:lnTo>
                    <a:pt x="61" y="48"/>
                  </a:lnTo>
                  <a:lnTo>
                    <a:pt x="67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2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3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6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8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10"/>
                  </a:lnTo>
                  <a:lnTo>
                    <a:pt x="5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5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3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5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2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  <p:sp>
          <p:nvSpPr>
            <p:cNvPr id="27" name="Freeform 20"/>
            <p:cNvSpPr>
              <a:spLocks/>
            </p:cNvSpPr>
            <p:nvPr/>
          </p:nvSpPr>
          <p:spPr bwMode="gray">
            <a:xfrm>
              <a:off x="2921" y="362"/>
              <a:ext cx="100" cy="228"/>
            </a:xfrm>
            <a:custGeom>
              <a:avLst/>
              <a:gdLst/>
              <a:ahLst/>
              <a:cxnLst>
                <a:cxn ang="0">
                  <a:pos x="53" y="176"/>
                </a:cxn>
                <a:cxn ang="0">
                  <a:pos x="60" y="176"/>
                </a:cxn>
                <a:cxn ang="0">
                  <a:pos x="74" y="169"/>
                </a:cxn>
                <a:cxn ang="0">
                  <a:pos x="87" y="154"/>
                </a:cxn>
                <a:cxn ang="0">
                  <a:pos x="87" y="141"/>
                </a:cxn>
                <a:cxn ang="0">
                  <a:pos x="74" y="143"/>
                </a:cxn>
                <a:cxn ang="0">
                  <a:pos x="60" y="158"/>
                </a:cxn>
                <a:cxn ang="0">
                  <a:pos x="53" y="118"/>
                </a:cxn>
                <a:cxn ang="0">
                  <a:pos x="61" y="116"/>
                </a:cxn>
                <a:cxn ang="0">
                  <a:pos x="78" y="110"/>
                </a:cxn>
                <a:cxn ang="0">
                  <a:pos x="92" y="92"/>
                </a:cxn>
                <a:cxn ang="0">
                  <a:pos x="92" y="77"/>
                </a:cxn>
                <a:cxn ang="0">
                  <a:pos x="81" y="79"/>
                </a:cxn>
                <a:cxn ang="0">
                  <a:pos x="65" y="88"/>
                </a:cxn>
                <a:cxn ang="0">
                  <a:pos x="53" y="115"/>
                </a:cxn>
                <a:cxn ang="0">
                  <a:pos x="56" y="48"/>
                </a:cxn>
                <a:cxn ang="0">
                  <a:pos x="68" y="45"/>
                </a:cxn>
                <a:cxn ang="0">
                  <a:pos x="85" y="37"/>
                </a:cxn>
                <a:cxn ang="0">
                  <a:pos x="97" y="17"/>
                </a:cxn>
                <a:cxn ang="0">
                  <a:pos x="97" y="0"/>
                </a:cxn>
                <a:cxn ang="0">
                  <a:pos x="84" y="3"/>
                </a:cxn>
                <a:cxn ang="0">
                  <a:pos x="65" y="14"/>
                </a:cxn>
                <a:cxn ang="0">
                  <a:pos x="50" y="45"/>
                </a:cxn>
                <a:cxn ang="0">
                  <a:pos x="47" y="35"/>
                </a:cxn>
                <a:cxn ang="0">
                  <a:pos x="38" y="18"/>
                </a:cxn>
                <a:cxn ang="0">
                  <a:pos x="16" y="3"/>
                </a:cxn>
                <a:cxn ang="0">
                  <a:pos x="2" y="3"/>
                </a:cxn>
                <a:cxn ang="0">
                  <a:pos x="6" y="19"/>
                </a:cxn>
                <a:cxn ang="0">
                  <a:pos x="19" y="38"/>
                </a:cxn>
                <a:cxn ang="0">
                  <a:pos x="47" y="48"/>
                </a:cxn>
                <a:cxn ang="0">
                  <a:pos x="47" y="132"/>
                </a:cxn>
                <a:cxn ang="0">
                  <a:pos x="42" y="118"/>
                </a:cxn>
                <a:cxn ang="0">
                  <a:pos x="26" y="103"/>
                </a:cxn>
                <a:cxn ang="0">
                  <a:pos x="12" y="103"/>
                </a:cxn>
                <a:cxn ang="0">
                  <a:pos x="16" y="116"/>
                </a:cxn>
                <a:cxn ang="0">
                  <a:pos x="26" y="132"/>
                </a:cxn>
                <a:cxn ang="0">
                  <a:pos x="47" y="141"/>
                </a:cxn>
                <a:cxn ang="0">
                  <a:pos x="53" y="228"/>
                </a:cxn>
              </a:cxnLst>
              <a:rect l="0" t="0" r="r" b="b"/>
              <a:pathLst>
                <a:path w="100" h="228">
                  <a:moveTo>
                    <a:pt x="53" y="228"/>
                  </a:moveTo>
                  <a:lnTo>
                    <a:pt x="53" y="176"/>
                  </a:lnTo>
                  <a:lnTo>
                    <a:pt x="56" y="176"/>
                  </a:lnTo>
                  <a:lnTo>
                    <a:pt x="60" y="176"/>
                  </a:lnTo>
                  <a:lnTo>
                    <a:pt x="68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7" y="154"/>
                  </a:lnTo>
                  <a:lnTo>
                    <a:pt x="88" y="141"/>
                  </a:lnTo>
                  <a:lnTo>
                    <a:pt x="87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60" y="158"/>
                  </a:lnTo>
                  <a:lnTo>
                    <a:pt x="53" y="173"/>
                  </a:lnTo>
                  <a:lnTo>
                    <a:pt x="53" y="118"/>
                  </a:lnTo>
                  <a:lnTo>
                    <a:pt x="56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7" y="103"/>
                  </a:lnTo>
                  <a:lnTo>
                    <a:pt x="92" y="92"/>
                  </a:lnTo>
                  <a:lnTo>
                    <a:pt x="95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3" y="115"/>
                  </a:lnTo>
                  <a:lnTo>
                    <a:pt x="53" y="48"/>
                  </a:lnTo>
                  <a:lnTo>
                    <a:pt x="56" y="48"/>
                  </a:lnTo>
                  <a:lnTo>
                    <a:pt x="61" y="48"/>
                  </a:lnTo>
                  <a:lnTo>
                    <a:pt x="68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3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4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7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9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10"/>
                  </a:lnTo>
                  <a:lnTo>
                    <a:pt x="6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6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4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6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3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  <p:sp>
          <p:nvSpPr>
            <p:cNvPr id="28" name="Freeform 21"/>
            <p:cNvSpPr>
              <a:spLocks/>
            </p:cNvSpPr>
            <p:nvPr/>
          </p:nvSpPr>
          <p:spPr bwMode="gray">
            <a:xfrm>
              <a:off x="2273" y="187"/>
              <a:ext cx="175" cy="402"/>
            </a:xfrm>
            <a:custGeom>
              <a:avLst/>
              <a:gdLst/>
              <a:ahLst/>
              <a:cxnLst>
                <a:cxn ang="0">
                  <a:pos x="93" y="309"/>
                </a:cxn>
                <a:cxn ang="0">
                  <a:pos x="101" y="309"/>
                </a:cxn>
                <a:cxn ang="0">
                  <a:pos x="118" y="304"/>
                </a:cxn>
                <a:cxn ang="0">
                  <a:pos x="138" y="292"/>
                </a:cxn>
                <a:cxn ang="0">
                  <a:pos x="152" y="266"/>
                </a:cxn>
                <a:cxn ang="0">
                  <a:pos x="152" y="247"/>
                </a:cxn>
                <a:cxn ang="0">
                  <a:pos x="138" y="250"/>
                </a:cxn>
                <a:cxn ang="0">
                  <a:pos x="120" y="259"/>
                </a:cxn>
                <a:cxn ang="0">
                  <a:pos x="99" y="285"/>
                </a:cxn>
                <a:cxn ang="0">
                  <a:pos x="93" y="207"/>
                </a:cxn>
                <a:cxn ang="0">
                  <a:pos x="102" y="205"/>
                </a:cxn>
                <a:cxn ang="0">
                  <a:pos x="122" y="200"/>
                </a:cxn>
                <a:cxn ang="0">
                  <a:pos x="147" y="185"/>
                </a:cxn>
                <a:cxn ang="0">
                  <a:pos x="163" y="155"/>
                </a:cxn>
                <a:cxn ang="0">
                  <a:pos x="163" y="134"/>
                </a:cxn>
                <a:cxn ang="0">
                  <a:pos x="149" y="135"/>
                </a:cxn>
                <a:cxn ang="0">
                  <a:pos x="129" y="142"/>
                </a:cxn>
                <a:cxn ang="0">
                  <a:pos x="107" y="162"/>
                </a:cxn>
                <a:cxn ang="0">
                  <a:pos x="93" y="201"/>
                </a:cxn>
                <a:cxn ang="0">
                  <a:pos x="95" y="83"/>
                </a:cxn>
                <a:cxn ang="0">
                  <a:pos x="110" y="81"/>
                </a:cxn>
                <a:cxn ang="0">
                  <a:pos x="134" y="73"/>
                </a:cxn>
                <a:cxn ang="0">
                  <a:pos x="157" y="54"/>
                </a:cxn>
                <a:cxn ang="0">
                  <a:pos x="174" y="23"/>
                </a:cxn>
                <a:cxn ang="0">
                  <a:pos x="174" y="0"/>
                </a:cxn>
                <a:cxn ang="0">
                  <a:pos x="157" y="2"/>
                </a:cxn>
                <a:cxn ang="0">
                  <a:pos x="133" y="10"/>
                </a:cxn>
                <a:cxn ang="0">
                  <a:pos x="107" y="33"/>
                </a:cxn>
                <a:cxn ang="0">
                  <a:pos x="87" y="77"/>
                </a:cxn>
                <a:cxn ang="0">
                  <a:pos x="85" y="68"/>
                </a:cxn>
                <a:cxn ang="0">
                  <a:pos x="75" y="46"/>
                </a:cxn>
                <a:cxn ang="0">
                  <a:pos x="55" y="21"/>
                </a:cxn>
                <a:cxn ang="0">
                  <a:pos x="22" y="3"/>
                </a:cxn>
                <a:cxn ang="0">
                  <a:pos x="1" y="3"/>
                </a:cxn>
                <a:cxn ang="0">
                  <a:pos x="4" y="18"/>
                </a:cxn>
                <a:cxn ang="0">
                  <a:pos x="12" y="42"/>
                </a:cxn>
                <a:cxn ang="0">
                  <a:pos x="31" y="65"/>
                </a:cxn>
                <a:cxn ang="0">
                  <a:pos x="62" y="81"/>
                </a:cxn>
                <a:cxn ang="0">
                  <a:pos x="82" y="238"/>
                </a:cxn>
                <a:cxn ang="0">
                  <a:pos x="80" y="228"/>
                </a:cxn>
                <a:cxn ang="0">
                  <a:pos x="72" y="207"/>
                </a:cxn>
                <a:cxn ang="0">
                  <a:pos x="55" y="185"/>
                </a:cxn>
                <a:cxn ang="0">
                  <a:pos x="21" y="176"/>
                </a:cxn>
                <a:cxn ang="0">
                  <a:pos x="22" y="185"/>
                </a:cxn>
                <a:cxn ang="0">
                  <a:pos x="28" y="205"/>
                </a:cxn>
                <a:cxn ang="0">
                  <a:pos x="41" y="230"/>
                </a:cxn>
                <a:cxn ang="0">
                  <a:pos x="66" y="246"/>
                </a:cxn>
                <a:cxn ang="0">
                  <a:pos x="82" y="402"/>
                </a:cxn>
              </a:cxnLst>
              <a:rect l="0" t="0" r="r" b="b"/>
              <a:pathLst>
                <a:path w="175" h="402">
                  <a:moveTo>
                    <a:pt x="93" y="402"/>
                  </a:moveTo>
                  <a:lnTo>
                    <a:pt x="93" y="309"/>
                  </a:lnTo>
                  <a:lnTo>
                    <a:pt x="95" y="309"/>
                  </a:lnTo>
                  <a:lnTo>
                    <a:pt x="101" y="309"/>
                  </a:lnTo>
                  <a:lnTo>
                    <a:pt x="109" y="308"/>
                  </a:lnTo>
                  <a:lnTo>
                    <a:pt x="118" y="304"/>
                  </a:lnTo>
                  <a:lnTo>
                    <a:pt x="129" y="298"/>
                  </a:lnTo>
                  <a:lnTo>
                    <a:pt x="138" y="292"/>
                  </a:lnTo>
                  <a:lnTo>
                    <a:pt x="147" y="281"/>
                  </a:lnTo>
                  <a:lnTo>
                    <a:pt x="152" y="266"/>
                  </a:lnTo>
                  <a:lnTo>
                    <a:pt x="155" y="247"/>
                  </a:lnTo>
                  <a:lnTo>
                    <a:pt x="152" y="247"/>
                  </a:lnTo>
                  <a:lnTo>
                    <a:pt x="147" y="249"/>
                  </a:lnTo>
                  <a:lnTo>
                    <a:pt x="138" y="250"/>
                  </a:lnTo>
                  <a:lnTo>
                    <a:pt x="129" y="253"/>
                  </a:lnTo>
                  <a:lnTo>
                    <a:pt x="120" y="259"/>
                  </a:lnTo>
                  <a:lnTo>
                    <a:pt x="109" y="270"/>
                  </a:lnTo>
                  <a:lnTo>
                    <a:pt x="99" y="285"/>
                  </a:lnTo>
                  <a:lnTo>
                    <a:pt x="93" y="304"/>
                  </a:lnTo>
                  <a:lnTo>
                    <a:pt x="93" y="207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11" y="204"/>
                  </a:lnTo>
                  <a:lnTo>
                    <a:pt x="122" y="200"/>
                  </a:lnTo>
                  <a:lnTo>
                    <a:pt x="134" y="195"/>
                  </a:lnTo>
                  <a:lnTo>
                    <a:pt x="147" y="185"/>
                  </a:lnTo>
                  <a:lnTo>
                    <a:pt x="156" y="173"/>
                  </a:lnTo>
                  <a:lnTo>
                    <a:pt x="163" y="155"/>
                  </a:lnTo>
                  <a:lnTo>
                    <a:pt x="165" y="134"/>
                  </a:lnTo>
                  <a:lnTo>
                    <a:pt x="163" y="134"/>
                  </a:lnTo>
                  <a:lnTo>
                    <a:pt x="157" y="134"/>
                  </a:lnTo>
                  <a:lnTo>
                    <a:pt x="149" y="135"/>
                  </a:lnTo>
                  <a:lnTo>
                    <a:pt x="140" y="137"/>
                  </a:lnTo>
                  <a:lnTo>
                    <a:pt x="129" y="142"/>
                  </a:lnTo>
                  <a:lnTo>
                    <a:pt x="118" y="150"/>
                  </a:lnTo>
                  <a:lnTo>
                    <a:pt x="107" y="162"/>
                  </a:lnTo>
                  <a:lnTo>
                    <a:pt x="99" y="178"/>
                  </a:lnTo>
                  <a:lnTo>
                    <a:pt x="93" y="201"/>
                  </a:lnTo>
                  <a:lnTo>
                    <a:pt x="93" y="83"/>
                  </a:lnTo>
                  <a:lnTo>
                    <a:pt x="95" y="83"/>
                  </a:lnTo>
                  <a:lnTo>
                    <a:pt x="101" y="83"/>
                  </a:lnTo>
                  <a:lnTo>
                    <a:pt x="110" y="81"/>
                  </a:lnTo>
                  <a:lnTo>
                    <a:pt x="122" y="77"/>
                  </a:lnTo>
                  <a:lnTo>
                    <a:pt x="134" y="73"/>
                  </a:lnTo>
                  <a:lnTo>
                    <a:pt x="147" y="65"/>
                  </a:lnTo>
                  <a:lnTo>
                    <a:pt x="157" y="54"/>
                  </a:lnTo>
                  <a:lnTo>
                    <a:pt x="167" y="41"/>
                  </a:lnTo>
                  <a:lnTo>
                    <a:pt x="174" y="23"/>
                  </a:lnTo>
                  <a:lnTo>
                    <a:pt x="175" y="0"/>
                  </a:lnTo>
                  <a:lnTo>
                    <a:pt x="174" y="0"/>
                  </a:lnTo>
                  <a:lnTo>
                    <a:pt x="167" y="0"/>
                  </a:lnTo>
                  <a:lnTo>
                    <a:pt x="157" y="2"/>
                  </a:lnTo>
                  <a:lnTo>
                    <a:pt x="145" y="4"/>
                  </a:lnTo>
                  <a:lnTo>
                    <a:pt x="133" y="10"/>
                  </a:lnTo>
                  <a:lnTo>
                    <a:pt x="120" y="19"/>
                  </a:lnTo>
                  <a:lnTo>
                    <a:pt x="107" y="33"/>
                  </a:lnTo>
                  <a:lnTo>
                    <a:pt x="97" y="52"/>
                  </a:lnTo>
                  <a:lnTo>
                    <a:pt x="87" y="77"/>
                  </a:lnTo>
                  <a:lnTo>
                    <a:pt x="87" y="75"/>
                  </a:lnTo>
                  <a:lnTo>
                    <a:pt x="85" y="68"/>
                  </a:lnTo>
                  <a:lnTo>
                    <a:pt x="80" y="58"/>
                  </a:lnTo>
                  <a:lnTo>
                    <a:pt x="75" y="46"/>
                  </a:lnTo>
                  <a:lnTo>
                    <a:pt x="66" y="33"/>
                  </a:lnTo>
                  <a:lnTo>
                    <a:pt x="55" y="21"/>
                  </a:lnTo>
                  <a:lnTo>
                    <a:pt x="40" y="10"/>
                  </a:lnTo>
                  <a:lnTo>
                    <a:pt x="22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10"/>
                  </a:lnTo>
                  <a:lnTo>
                    <a:pt x="4" y="18"/>
                  </a:lnTo>
                  <a:lnTo>
                    <a:pt x="6" y="30"/>
                  </a:lnTo>
                  <a:lnTo>
                    <a:pt x="12" y="42"/>
                  </a:lnTo>
                  <a:lnTo>
                    <a:pt x="20" y="54"/>
                  </a:lnTo>
                  <a:lnTo>
                    <a:pt x="31" y="65"/>
                  </a:lnTo>
                  <a:lnTo>
                    <a:pt x="44" y="75"/>
                  </a:lnTo>
                  <a:lnTo>
                    <a:pt x="62" y="81"/>
                  </a:lnTo>
                  <a:lnTo>
                    <a:pt x="82" y="83"/>
                  </a:lnTo>
                  <a:lnTo>
                    <a:pt x="82" y="238"/>
                  </a:lnTo>
                  <a:lnTo>
                    <a:pt x="82" y="235"/>
                  </a:lnTo>
                  <a:lnTo>
                    <a:pt x="80" y="228"/>
                  </a:lnTo>
                  <a:lnTo>
                    <a:pt x="78" y="217"/>
                  </a:lnTo>
                  <a:lnTo>
                    <a:pt x="72" y="207"/>
                  </a:lnTo>
                  <a:lnTo>
                    <a:pt x="66" y="196"/>
                  </a:lnTo>
                  <a:lnTo>
                    <a:pt x="55" y="185"/>
                  </a:lnTo>
                  <a:lnTo>
                    <a:pt x="40" y="178"/>
                  </a:lnTo>
                  <a:lnTo>
                    <a:pt x="21" y="176"/>
                  </a:lnTo>
                  <a:lnTo>
                    <a:pt x="21" y="178"/>
                  </a:lnTo>
                  <a:lnTo>
                    <a:pt x="22" y="185"/>
                  </a:lnTo>
                  <a:lnTo>
                    <a:pt x="24" y="195"/>
                  </a:lnTo>
                  <a:lnTo>
                    <a:pt x="28" y="205"/>
                  </a:lnTo>
                  <a:lnTo>
                    <a:pt x="33" y="217"/>
                  </a:lnTo>
                  <a:lnTo>
                    <a:pt x="41" y="230"/>
                  </a:lnTo>
                  <a:lnTo>
                    <a:pt x="52" y="239"/>
                  </a:lnTo>
                  <a:lnTo>
                    <a:pt x="66" y="246"/>
                  </a:lnTo>
                  <a:lnTo>
                    <a:pt x="82" y="247"/>
                  </a:lnTo>
                  <a:lnTo>
                    <a:pt x="82" y="402"/>
                  </a:lnTo>
                  <a:lnTo>
                    <a:pt x="93" y="40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  <p:sp>
          <p:nvSpPr>
            <p:cNvPr id="29" name="Freeform 22"/>
            <p:cNvSpPr>
              <a:spLocks/>
            </p:cNvSpPr>
            <p:nvPr/>
          </p:nvSpPr>
          <p:spPr bwMode="gray">
            <a:xfrm>
              <a:off x="2161" y="217"/>
              <a:ext cx="97" cy="373"/>
            </a:xfrm>
            <a:custGeom>
              <a:avLst/>
              <a:gdLst/>
              <a:ahLst/>
              <a:cxnLst>
                <a:cxn ang="0">
                  <a:pos x="52" y="237"/>
                </a:cxn>
                <a:cxn ang="0">
                  <a:pos x="59" y="237"/>
                </a:cxn>
                <a:cxn ang="0">
                  <a:pos x="74" y="232"/>
                </a:cxn>
                <a:cxn ang="0">
                  <a:pos x="90" y="218"/>
                </a:cxn>
                <a:cxn ang="0">
                  <a:pos x="97" y="193"/>
                </a:cxn>
                <a:cxn ang="0">
                  <a:pos x="89" y="193"/>
                </a:cxn>
                <a:cxn ang="0">
                  <a:pos x="71" y="197"/>
                </a:cxn>
                <a:cxn ang="0">
                  <a:pos x="56" y="215"/>
                </a:cxn>
                <a:cxn ang="0">
                  <a:pos x="52" y="147"/>
                </a:cxn>
                <a:cxn ang="0">
                  <a:pos x="59" y="147"/>
                </a:cxn>
                <a:cxn ang="0">
                  <a:pos x="74" y="141"/>
                </a:cxn>
                <a:cxn ang="0">
                  <a:pos x="90" y="128"/>
                </a:cxn>
                <a:cxn ang="0">
                  <a:pos x="97" y="102"/>
                </a:cxn>
                <a:cxn ang="0">
                  <a:pos x="89" y="102"/>
                </a:cxn>
                <a:cxn ang="0">
                  <a:pos x="71" y="109"/>
                </a:cxn>
                <a:cxn ang="0">
                  <a:pos x="56" y="126"/>
                </a:cxn>
                <a:cxn ang="0">
                  <a:pos x="52" y="46"/>
                </a:cxn>
                <a:cxn ang="0">
                  <a:pos x="51" y="37"/>
                </a:cxn>
                <a:cxn ang="0">
                  <a:pos x="45" y="23"/>
                </a:cxn>
                <a:cxn ang="0">
                  <a:pos x="32" y="6"/>
                </a:cxn>
                <a:cxn ang="0">
                  <a:pos x="6" y="0"/>
                </a:cxn>
                <a:cxn ang="0">
                  <a:pos x="8" y="9"/>
                </a:cxn>
                <a:cxn ang="0">
                  <a:pos x="16" y="27"/>
                </a:cxn>
                <a:cxn ang="0">
                  <a:pos x="33" y="43"/>
                </a:cxn>
                <a:cxn ang="0">
                  <a:pos x="45" y="113"/>
                </a:cxn>
                <a:cxn ang="0">
                  <a:pos x="45" y="106"/>
                </a:cxn>
                <a:cxn ang="0">
                  <a:pos x="40" y="90"/>
                </a:cxn>
                <a:cxn ang="0">
                  <a:pos x="27" y="75"/>
                </a:cxn>
                <a:cxn ang="0">
                  <a:pos x="1" y="67"/>
                </a:cxn>
                <a:cxn ang="0">
                  <a:pos x="0" y="75"/>
                </a:cxn>
                <a:cxn ang="0">
                  <a:pos x="2" y="91"/>
                </a:cxn>
                <a:cxn ang="0">
                  <a:pos x="14" y="109"/>
                </a:cxn>
                <a:cxn ang="0">
                  <a:pos x="45" y="118"/>
                </a:cxn>
                <a:cxn ang="0">
                  <a:pos x="45" y="207"/>
                </a:cxn>
                <a:cxn ang="0">
                  <a:pos x="43" y="195"/>
                </a:cxn>
                <a:cxn ang="0">
                  <a:pos x="33" y="182"/>
                </a:cxn>
                <a:cxn ang="0">
                  <a:pos x="12" y="175"/>
                </a:cxn>
                <a:cxn ang="0">
                  <a:pos x="10" y="182"/>
                </a:cxn>
                <a:cxn ang="0">
                  <a:pos x="13" y="197"/>
                </a:cxn>
                <a:cxn ang="0">
                  <a:pos x="29" y="211"/>
                </a:cxn>
                <a:cxn ang="0">
                  <a:pos x="45" y="373"/>
                </a:cxn>
              </a:cxnLst>
              <a:rect l="0" t="0" r="r" b="b"/>
              <a:pathLst>
                <a:path w="97" h="373">
                  <a:moveTo>
                    <a:pt x="52" y="373"/>
                  </a:moveTo>
                  <a:lnTo>
                    <a:pt x="52" y="237"/>
                  </a:lnTo>
                  <a:lnTo>
                    <a:pt x="54" y="237"/>
                  </a:lnTo>
                  <a:lnTo>
                    <a:pt x="59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0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4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1" y="197"/>
                  </a:lnTo>
                  <a:lnTo>
                    <a:pt x="63" y="205"/>
                  </a:lnTo>
                  <a:lnTo>
                    <a:pt x="56" y="215"/>
                  </a:lnTo>
                  <a:lnTo>
                    <a:pt x="52" y="232"/>
                  </a:lnTo>
                  <a:lnTo>
                    <a:pt x="52" y="147"/>
                  </a:lnTo>
                  <a:lnTo>
                    <a:pt x="54" y="147"/>
                  </a:lnTo>
                  <a:lnTo>
                    <a:pt x="59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0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4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1" y="109"/>
                  </a:lnTo>
                  <a:lnTo>
                    <a:pt x="63" y="116"/>
                  </a:lnTo>
                  <a:lnTo>
                    <a:pt x="56" y="126"/>
                  </a:lnTo>
                  <a:lnTo>
                    <a:pt x="52" y="141"/>
                  </a:lnTo>
                  <a:lnTo>
                    <a:pt x="52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5" y="23"/>
                  </a:lnTo>
                  <a:lnTo>
                    <a:pt x="40" y="15"/>
                  </a:lnTo>
                  <a:lnTo>
                    <a:pt x="32" y="6"/>
                  </a:lnTo>
                  <a:lnTo>
                    <a:pt x="21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9"/>
                  </a:lnTo>
                  <a:lnTo>
                    <a:pt x="12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3" y="43"/>
                  </a:lnTo>
                  <a:lnTo>
                    <a:pt x="45" y="46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06"/>
                  </a:lnTo>
                  <a:lnTo>
                    <a:pt x="44" y="98"/>
                  </a:lnTo>
                  <a:lnTo>
                    <a:pt x="40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1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2" y="91"/>
                  </a:lnTo>
                  <a:lnTo>
                    <a:pt x="6" y="100"/>
                  </a:lnTo>
                  <a:lnTo>
                    <a:pt x="14" y="109"/>
                  </a:lnTo>
                  <a:lnTo>
                    <a:pt x="28" y="114"/>
                  </a:lnTo>
                  <a:lnTo>
                    <a:pt x="45" y="118"/>
                  </a:lnTo>
                  <a:lnTo>
                    <a:pt x="45" y="209"/>
                  </a:lnTo>
                  <a:lnTo>
                    <a:pt x="45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40" y="188"/>
                  </a:lnTo>
                  <a:lnTo>
                    <a:pt x="33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0" y="182"/>
                  </a:lnTo>
                  <a:lnTo>
                    <a:pt x="10" y="188"/>
                  </a:lnTo>
                  <a:lnTo>
                    <a:pt x="13" y="197"/>
                  </a:lnTo>
                  <a:lnTo>
                    <a:pt x="20" y="205"/>
                  </a:lnTo>
                  <a:lnTo>
                    <a:pt x="29" y="211"/>
                  </a:lnTo>
                  <a:lnTo>
                    <a:pt x="45" y="215"/>
                  </a:lnTo>
                  <a:lnTo>
                    <a:pt x="45" y="373"/>
                  </a:lnTo>
                  <a:lnTo>
                    <a:pt x="52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  <p:sp>
          <p:nvSpPr>
            <p:cNvPr id="30" name="Freeform 23"/>
            <p:cNvSpPr>
              <a:spLocks/>
            </p:cNvSpPr>
            <p:nvPr/>
          </p:nvSpPr>
          <p:spPr bwMode="gray">
            <a:xfrm>
              <a:off x="2708" y="217"/>
              <a:ext cx="97" cy="373"/>
            </a:xfrm>
            <a:custGeom>
              <a:avLst/>
              <a:gdLst/>
              <a:ahLst/>
              <a:cxnLst>
                <a:cxn ang="0">
                  <a:pos x="51" y="237"/>
                </a:cxn>
                <a:cxn ang="0">
                  <a:pos x="60" y="237"/>
                </a:cxn>
                <a:cxn ang="0">
                  <a:pos x="74" y="232"/>
                </a:cxn>
                <a:cxn ang="0">
                  <a:pos x="91" y="218"/>
                </a:cxn>
                <a:cxn ang="0">
                  <a:pos x="97" y="193"/>
                </a:cxn>
                <a:cxn ang="0">
                  <a:pos x="89" y="193"/>
                </a:cxn>
                <a:cxn ang="0">
                  <a:pos x="72" y="197"/>
                </a:cxn>
                <a:cxn ang="0">
                  <a:pos x="55" y="215"/>
                </a:cxn>
                <a:cxn ang="0">
                  <a:pos x="51" y="147"/>
                </a:cxn>
                <a:cxn ang="0">
                  <a:pos x="60" y="147"/>
                </a:cxn>
                <a:cxn ang="0">
                  <a:pos x="74" y="141"/>
                </a:cxn>
                <a:cxn ang="0">
                  <a:pos x="91" y="128"/>
                </a:cxn>
                <a:cxn ang="0">
                  <a:pos x="97" y="102"/>
                </a:cxn>
                <a:cxn ang="0">
                  <a:pos x="89" y="102"/>
                </a:cxn>
                <a:cxn ang="0">
                  <a:pos x="72" y="109"/>
                </a:cxn>
                <a:cxn ang="0">
                  <a:pos x="55" y="126"/>
                </a:cxn>
                <a:cxn ang="0">
                  <a:pos x="51" y="46"/>
                </a:cxn>
                <a:cxn ang="0">
                  <a:pos x="51" y="37"/>
                </a:cxn>
                <a:cxn ang="0">
                  <a:pos x="46" y="23"/>
                </a:cxn>
                <a:cxn ang="0">
                  <a:pos x="33" y="6"/>
                </a:cxn>
                <a:cxn ang="0">
                  <a:pos x="7" y="0"/>
                </a:cxn>
                <a:cxn ang="0">
                  <a:pos x="8" y="9"/>
                </a:cxn>
                <a:cxn ang="0">
                  <a:pos x="16" y="27"/>
                </a:cxn>
                <a:cxn ang="0">
                  <a:pos x="34" y="43"/>
                </a:cxn>
                <a:cxn ang="0">
                  <a:pos x="46" y="113"/>
                </a:cxn>
                <a:cxn ang="0">
                  <a:pos x="46" y="106"/>
                </a:cxn>
                <a:cxn ang="0">
                  <a:pos x="41" y="90"/>
                </a:cxn>
                <a:cxn ang="0">
                  <a:pos x="27" y="75"/>
                </a:cxn>
                <a:cxn ang="0">
                  <a:pos x="0" y="67"/>
                </a:cxn>
                <a:cxn ang="0">
                  <a:pos x="0" y="75"/>
                </a:cxn>
                <a:cxn ang="0">
                  <a:pos x="3" y="91"/>
                </a:cxn>
                <a:cxn ang="0">
                  <a:pos x="15" y="109"/>
                </a:cxn>
                <a:cxn ang="0">
                  <a:pos x="46" y="118"/>
                </a:cxn>
                <a:cxn ang="0">
                  <a:pos x="46" y="207"/>
                </a:cxn>
                <a:cxn ang="0">
                  <a:pos x="43" y="195"/>
                </a:cxn>
                <a:cxn ang="0">
                  <a:pos x="34" y="182"/>
                </a:cxn>
                <a:cxn ang="0">
                  <a:pos x="12" y="175"/>
                </a:cxn>
                <a:cxn ang="0">
                  <a:pos x="11" y="182"/>
                </a:cxn>
                <a:cxn ang="0">
                  <a:pos x="14" y="197"/>
                </a:cxn>
                <a:cxn ang="0">
                  <a:pos x="30" y="211"/>
                </a:cxn>
                <a:cxn ang="0">
                  <a:pos x="46" y="373"/>
                </a:cxn>
              </a:cxnLst>
              <a:rect l="0" t="0" r="r" b="b"/>
              <a:pathLst>
                <a:path w="97" h="373">
                  <a:moveTo>
                    <a:pt x="51" y="373"/>
                  </a:moveTo>
                  <a:lnTo>
                    <a:pt x="51" y="237"/>
                  </a:lnTo>
                  <a:lnTo>
                    <a:pt x="54" y="237"/>
                  </a:lnTo>
                  <a:lnTo>
                    <a:pt x="60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1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5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2" y="197"/>
                  </a:lnTo>
                  <a:lnTo>
                    <a:pt x="64" y="205"/>
                  </a:lnTo>
                  <a:lnTo>
                    <a:pt x="55" y="215"/>
                  </a:lnTo>
                  <a:lnTo>
                    <a:pt x="51" y="232"/>
                  </a:lnTo>
                  <a:lnTo>
                    <a:pt x="51" y="147"/>
                  </a:lnTo>
                  <a:lnTo>
                    <a:pt x="54" y="147"/>
                  </a:lnTo>
                  <a:lnTo>
                    <a:pt x="60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1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5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2" y="109"/>
                  </a:lnTo>
                  <a:lnTo>
                    <a:pt x="64" y="116"/>
                  </a:lnTo>
                  <a:lnTo>
                    <a:pt x="55" y="126"/>
                  </a:lnTo>
                  <a:lnTo>
                    <a:pt x="51" y="141"/>
                  </a:lnTo>
                  <a:lnTo>
                    <a:pt x="51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6" y="23"/>
                  </a:lnTo>
                  <a:lnTo>
                    <a:pt x="41" y="15"/>
                  </a:lnTo>
                  <a:lnTo>
                    <a:pt x="33" y="6"/>
                  </a:lnTo>
                  <a:lnTo>
                    <a:pt x="22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8" y="9"/>
                  </a:lnTo>
                  <a:lnTo>
                    <a:pt x="11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4" y="43"/>
                  </a:lnTo>
                  <a:lnTo>
                    <a:pt x="46" y="46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06"/>
                  </a:lnTo>
                  <a:lnTo>
                    <a:pt x="43" y="98"/>
                  </a:lnTo>
                  <a:lnTo>
                    <a:pt x="41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3" y="91"/>
                  </a:lnTo>
                  <a:lnTo>
                    <a:pt x="7" y="100"/>
                  </a:lnTo>
                  <a:lnTo>
                    <a:pt x="15" y="109"/>
                  </a:lnTo>
                  <a:lnTo>
                    <a:pt x="28" y="114"/>
                  </a:lnTo>
                  <a:lnTo>
                    <a:pt x="46" y="118"/>
                  </a:lnTo>
                  <a:lnTo>
                    <a:pt x="46" y="209"/>
                  </a:lnTo>
                  <a:lnTo>
                    <a:pt x="46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39" y="188"/>
                  </a:lnTo>
                  <a:lnTo>
                    <a:pt x="34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1" y="182"/>
                  </a:lnTo>
                  <a:lnTo>
                    <a:pt x="11" y="188"/>
                  </a:lnTo>
                  <a:lnTo>
                    <a:pt x="14" y="197"/>
                  </a:lnTo>
                  <a:lnTo>
                    <a:pt x="19" y="205"/>
                  </a:lnTo>
                  <a:lnTo>
                    <a:pt x="30" y="211"/>
                  </a:lnTo>
                  <a:lnTo>
                    <a:pt x="46" y="215"/>
                  </a:lnTo>
                  <a:lnTo>
                    <a:pt x="46" y="373"/>
                  </a:lnTo>
                  <a:lnTo>
                    <a:pt x="51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</p:grpSp>
      <p:sp>
        <p:nvSpPr>
          <p:cNvPr id="31" name="Freeform 27" descr="Dark upward diagonal"/>
          <p:cNvSpPr>
            <a:spLocks/>
          </p:cNvSpPr>
          <p:nvPr/>
        </p:nvSpPr>
        <p:spPr bwMode="gray">
          <a:xfrm>
            <a:off x="85725" y="76200"/>
            <a:ext cx="8977313" cy="500063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5546" y="0"/>
              </a:cxn>
              <a:cxn ang="0">
                <a:pos x="5655" y="84"/>
              </a:cxn>
              <a:cxn ang="0">
                <a:pos x="5649" y="315"/>
              </a:cxn>
              <a:cxn ang="0">
                <a:pos x="1" y="314"/>
              </a:cxn>
              <a:cxn ang="0">
                <a:pos x="0" y="1"/>
              </a:cxn>
            </a:cxnLst>
            <a:rect l="0" t="0" r="r" b="b"/>
            <a:pathLst>
              <a:path w="5655" h="315">
                <a:moveTo>
                  <a:pt x="0" y="1"/>
                </a:moveTo>
                <a:lnTo>
                  <a:pt x="5546" y="0"/>
                </a:lnTo>
                <a:cubicBezTo>
                  <a:pt x="5652" y="0"/>
                  <a:pt x="5655" y="84"/>
                  <a:pt x="5655" y="84"/>
                </a:cubicBezTo>
                <a:lnTo>
                  <a:pt x="5649" y="315"/>
                </a:lnTo>
                <a:lnTo>
                  <a:pt x="1" y="314"/>
                </a:lnTo>
                <a:lnTo>
                  <a:pt x="0" y="1"/>
                </a:lnTo>
                <a:close/>
              </a:path>
            </a:pathLst>
          </a:custGeom>
          <a:pattFill prst="dkUpDiag">
            <a:fgClr>
              <a:schemeClr val="bg1">
                <a:alpha val="77000"/>
              </a:schemeClr>
            </a:fgClr>
            <a:bgClr>
              <a:schemeClr val="tx1">
                <a:alpha val="77000"/>
              </a:schemeClr>
            </a:bgClr>
          </a:patt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srgbClr val="DDE89A"/>
              </a:solidFill>
            </a:endParaRPr>
          </a:p>
        </p:txBody>
      </p:sp>
      <p:sp>
        <p:nvSpPr>
          <p:cNvPr id="32" name="Rectangle 28"/>
          <p:cNvSpPr>
            <a:spLocks noChangeArrowheads="1"/>
          </p:cNvSpPr>
          <p:nvPr/>
        </p:nvSpPr>
        <p:spPr bwMode="gray">
          <a:xfrm>
            <a:off x="114300" y="6610350"/>
            <a:ext cx="8931275" cy="1635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srgbClr val="DDE89A"/>
              </a:solidFill>
            </a:endParaRPr>
          </a:p>
        </p:txBody>
      </p:sp>
      <p:grpSp>
        <p:nvGrpSpPr>
          <p:cNvPr id="10" name="Group 74"/>
          <p:cNvGrpSpPr>
            <a:grpSpLocks/>
          </p:cNvGrpSpPr>
          <p:nvPr/>
        </p:nvGrpSpPr>
        <p:grpSpPr bwMode="auto">
          <a:xfrm>
            <a:off x="85725" y="854075"/>
            <a:ext cx="8982075" cy="1131888"/>
            <a:chOff x="54" y="538"/>
            <a:chExt cx="5658" cy="713"/>
          </a:xfrm>
        </p:grpSpPr>
        <p:sp>
          <p:nvSpPr>
            <p:cNvPr id="34" name="Freeform 30"/>
            <p:cNvSpPr>
              <a:spLocks/>
            </p:cNvSpPr>
            <p:nvPr userDrawn="1"/>
          </p:nvSpPr>
          <p:spPr bwMode="gray">
            <a:xfrm>
              <a:off x="54" y="736"/>
              <a:ext cx="5658" cy="5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446" y="0"/>
                </a:cxn>
                <a:cxn ang="0">
                  <a:pos x="5446" y="312"/>
                </a:cxn>
                <a:cxn ang="0">
                  <a:pos x="5446" y="451"/>
                </a:cxn>
                <a:cxn ang="0">
                  <a:pos x="1512" y="443"/>
                </a:cxn>
                <a:cxn ang="0">
                  <a:pos x="1288" y="584"/>
                </a:cxn>
                <a:cxn ang="0">
                  <a:pos x="0" y="590"/>
                </a:cxn>
                <a:cxn ang="0">
                  <a:pos x="0" y="0"/>
                </a:cxn>
              </a:cxnLst>
              <a:rect l="0" t="0" r="r" b="b"/>
              <a:pathLst>
                <a:path w="5446" h="590">
                  <a:moveTo>
                    <a:pt x="0" y="0"/>
                  </a:moveTo>
                  <a:lnTo>
                    <a:pt x="5446" y="0"/>
                  </a:lnTo>
                  <a:lnTo>
                    <a:pt x="5446" y="312"/>
                  </a:lnTo>
                  <a:lnTo>
                    <a:pt x="5446" y="451"/>
                  </a:lnTo>
                  <a:cubicBezTo>
                    <a:pt x="4790" y="473"/>
                    <a:pt x="2205" y="421"/>
                    <a:pt x="1512" y="443"/>
                  </a:cubicBezTo>
                  <a:lnTo>
                    <a:pt x="1288" y="584"/>
                  </a:lnTo>
                  <a:lnTo>
                    <a:pt x="0" y="5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  <p:sp>
          <p:nvSpPr>
            <p:cNvPr id="35" name="Freeform 31"/>
            <p:cNvSpPr>
              <a:spLocks/>
            </p:cNvSpPr>
            <p:nvPr userDrawn="1"/>
          </p:nvSpPr>
          <p:spPr bwMode="gray">
            <a:xfrm>
              <a:off x="54" y="538"/>
              <a:ext cx="5658" cy="65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5657" y="0"/>
                </a:cxn>
                <a:cxn ang="0">
                  <a:pos x="5658" y="534"/>
                </a:cxn>
                <a:cxn ang="0">
                  <a:pos x="1553" y="528"/>
                </a:cxn>
                <a:cxn ang="0">
                  <a:pos x="1317" y="651"/>
                </a:cxn>
                <a:cxn ang="0">
                  <a:pos x="0" y="655"/>
                </a:cxn>
                <a:cxn ang="0">
                  <a:pos x="1" y="0"/>
                </a:cxn>
              </a:cxnLst>
              <a:rect l="0" t="0" r="r" b="b"/>
              <a:pathLst>
                <a:path w="5658" h="655">
                  <a:moveTo>
                    <a:pt x="1" y="0"/>
                  </a:moveTo>
                  <a:lnTo>
                    <a:pt x="5657" y="0"/>
                  </a:lnTo>
                  <a:lnTo>
                    <a:pt x="5658" y="534"/>
                  </a:lnTo>
                  <a:lnTo>
                    <a:pt x="1553" y="528"/>
                  </a:lnTo>
                  <a:lnTo>
                    <a:pt x="1317" y="651"/>
                  </a:lnTo>
                  <a:lnTo>
                    <a:pt x="0" y="6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  <p:sp>
          <p:nvSpPr>
            <p:cNvPr id="36" name="Freeform 32"/>
            <p:cNvSpPr>
              <a:spLocks/>
            </p:cNvSpPr>
            <p:nvPr userDrawn="1"/>
          </p:nvSpPr>
          <p:spPr bwMode="gray">
            <a:xfrm>
              <a:off x="54" y="1062"/>
              <a:ext cx="1496" cy="98"/>
            </a:xfrm>
            <a:custGeom>
              <a:avLst/>
              <a:gdLst/>
              <a:ahLst/>
              <a:cxnLst>
                <a:cxn ang="0">
                  <a:pos x="1440" y="1"/>
                </a:cxn>
                <a:cxn ang="0">
                  <a:pos x="1261" y="112"/>
                </a:cxn>
                <a:cxn ang="0">
                  <a:pos x="0" y="110"/>
                </a:cxn>
                <a:cxn ang="0">
                  <a:pos x="0" y="49"/>
                </a:cxn>
                <a:cxn ang="0">
                  <a:pos x="1069" y="50"/>
                </a:cxn>
                <a:cxn ang="0">
                  <a:pos x="1142" y="0"/>
                </a:cxn>
                <a:cxn ang="0">
                  <a:pos x="1440" y="1"/>
                </a:cxn>
              </a:cxnLst>
              <a:rect l="0" t="0" r="r" b="b"/>
              <a:pathLst>
                <a:path w="1440" h="112">
                  <a:moveTo>
                    <a:pt x="1440" y="1"/>
                  </a:moveTo>
                  <a:lnTo>
                    <a:pt x="1261" y="112"/>
                  </a:lnTo>
                  <a:lnTo>
                    <a:pt x="0" y="110"/>
                  </a:lnTo>
                  <a:lnTo>
                    <a:pt x="0" y="49"/>
                  </a:lnTo>
                  <a:lnTo>
                    <a:pt x="1069" y="50"/>
                  </a:lnTo>
                  <a:lnTo>
                    <a:pt x="1142" y="0"/>
                  </a:lnTo>
                  <a:lnTo>
                    <a:pt x="1440" y="1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</p:grpSp>
      <p:sp>
        <p:nvSpPr>
          <p:cNvPr id="37" name="Rectangle 33"/>
          <p:cNvSpPr>
            <a:spLocks noChangeArrowheads="1"/>
          </p:cNvSpPr>
          <p:nvPr/>
        </p:nvSpPr>
        <p:spPr bwMode="gray">
          <a:xfrm>
            <a:off x="85725" y="609600"/>
            <a:ext cx="8982075" cy="1857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srgbClr val="DDE89A"/>
              </a:solidFill>
            </a:endParaRPr>
          </a:p>
        </p:txBody>
      </p:sp>
      <p:sp>
        <p:nvSpPr>
          <p:cNvPr id="38" name="Rectangle 38" descr="1"/>
          <p:cNvSpPr>
            <a:spLocks noChangeArrowheads="1"/>
          </p:cNvSpPr>
          <p:nvPr/>
        </p:nvSpPr>
        <p:spPr bwMode="gray">
          <a:xfrm>
            <a:off x="4067175" y="4497388"/>
            <a:ext cx="741363" cy="74295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srgbClr val="DDE89A"/>
              </a:solidFill>
            </a:endParaRPr>
          </a:p>
        </p:txBody>
      </p:sp>
      <p:sp>
        <p:nvSpPr>
          <p:cNvPr id="39" name="Rectangle 40" descr="7"/>
          <p:cNvSpPr>
            <a:spLocks noChangeArrowheads="1"/>
          </p:cNvSpPr>
          <p:nvPr/>
        </p:nvSpPr>
        <p:spPr bwMode="gray">
          <a:xfrm>
            <a:off x="3275013" y="5314950"/>
            <a:ext cx="742950" cy="74295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srgbClr val="DDE89A"/>
              </a:solidFill>
            </a:endParaRPr>
          </a:p>
        </p:txBody>
      </p:sp>
      <p:sp>
        <p:nvSpPr>
          <p:cNvPr id="40" name="Rectangle 42"/>
          <p:cNvSpPr>
            <a:spLocks noChangeArrowheads="1"/>
          </p:cNvSpPr>
          <p:nvPr/>
        </p:nvSpPr>
        <p:spPr bwMode="gray">
          <a:xfrm>
            <a:off x="3282950" y="4510088"/>
            <a:ext cx="741363" cy="744537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srgbClr val="DDE89A"/>
              </a:solidFill>
            </a:endParaRPr>
          </a:p>
        </p:txBody>
      </p:sp>
      <p:sp>
        <p:nvSpPr>
          <p:cNvPr id="41" name="Rectangle 37" descr="6"/>
          <p:cNvSpPr>
            <a:spLocks noChangeArrowheads="1"/>
          </p:cNvSpPr>
          <p:nvPr/>
        </p:nvSpPr>
        <p:spPr bwMode="gray">
          <a:xfrm>
            <a:off x="1703388" y="5314950"/>
            <a:ext cx="742950" cy="742950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srgbClr val="DDE89A"/>
              </a:solidFill>
            </a:endParaRPr>
          </a:p>
        </p:txBody>
      </p:sp>
      <p:sp>
        <p:nvSpPr>
          <p:cNvPr id="42" name="Text Box 45"/>
          <p:cNvSpPr txBox="1">
            <a:spLocks noChangeArrowheads="1"/>
          </p:cNvSpPr>
          <p:nvPr/>
        </p:nvSpPr>
        <p:spPr bwMode="gray">
          <a:xfrm>
            <a:off x="161925" y="842963"/>
            <a:ext cx="1303338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>
                <a:solidFill>
                  <a:srgbClr val="FFFFFF"/>
                </a:solidFill>
                <a:latin typeface="Arial Black" pitchFamily="34" charset="0"/>
                <a:cs typeface="Arial" pitchFamily="34" charset="0"/>
              </a:rPr>
              <a:t>L/O/G/O</a:t>
            </a:r>
          </a:p>
        </p:txBody>
      </p:sp>
      <p:sp>
        <p:nvSpPr>
          <p:cNvPr id="43" name="Rectangle 49"/>
          <p:cNvSpPr>
            <a:spLocks noChangeArrowheads="1"/>
          </p:cNvSpPr>
          <p:nvPr/>
        </p:nvSpPr>
        <p:spPr bwMode="gray">
          <a:xfrm>
            <a:off x="1703388" y="4511675"/>
            <a:ext cx="742950" cy="7429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srgbClr val="DDE89A"/>
              </a:solidFill>
            </a:endParaRPr>
          </a:p>
        </p:txBody>
      </p:sp>
      <p:sp>
        <p:nvSpPr>
          <p:cNvPr id="44" name="Rectangle 50"/>
          <p:cNvSpPr>
            <a:spLocks noChangeArrowheads="1"/>
          </p:cNvSpPr>
          <p:nvPr/>
        </p:nvSpPr>
        <p:spPr bwMode="gray">
          <a:xfrm>
            <a:off x="128588" y="4511675"/>
            <a:ext cx="741362" cy="74295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srgbClr val="DDE89A"/>
              </a:solidFill>
            </a:endParaRPr>
          </a:p>
        </p:txBody>
      </p:sp>
      <p:sp>
        <p:nvSpPr>
          <p:cNvPr id="45" name="Rectangle 52"/>
          <p:cNvSpPr>
            <a:spLocks noChangeArrowheads="1"/>
          </p:cNvSpPr>
          <p:nvPr/>
        </p:nvSpPr>
        <p:spPr bwMode="gray">
          <a:xfrm>
            <a:off x="2492375" y="5314950"/>
            <a:ext cx="742950" cy="7429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srgbClr val="DDE89A"/>
              </a:solidFill>
            </a:endParaRPr>
          </a:p>
        </p:txBody>
      </p:sp>
      <p:pic>
        <p:nvPicPr>
          <p:cNvPr id="46" name="Picture 43" descr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gray">
          <a:xfrm>
            <a:off x="130175" y="2911475"/>
            <a:ext cx="1347788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Rectangle 70" descr="2"/>
          <p:cNvSpPr>
            <a:spLocks noChangeArrowheads="1"/>
          </p:cNvSpPr>
          <p:nvPr/>
        </p:nvSpPr>
        <p:spPr bwMode="gray">
          <a:xfrm>
            <a:off x="1701800" y="3705225"/>
            <a:ext cx="744538" cy="742950"/>
          </a:xfrm>
          <a:prstGeom prst="rect">
            <a:avLst/>
          </a:prstGeom>
          <a:blipFill dpi="0" rotWithShape="1">
            <a:blip r:embed="rId8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srgbClr val="DDE89A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14800" y="6196013"/>
            <a:ext cx="4811713" cy="403225"/>
          </a:xfrm>
        </p:spPr>
        <p:txBody>
          <a:bodyPr/>
          <a:lstStyle>
            <a:lvl1pPr marL="0" indent="0" algn="r">
              <a:buFontTx/>
              <a:buNone/>
              <a:defRPr sz="1600" i="1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19400" y="2819400"/>
            <a:ext cx="6019800" cy="1470025"/>
          </a:xfrm>
        </p:spPr>
        <p:txBody>
          <a:bodyPr/>
          <a:lstStyle>
            <a:lvl1pPr algn="r">
              <a:defRPr sz="4800">
                <a:solidFill>
                  <a:srgbClr val="000000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4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31775" y="6445250"/>
            <a:ext cx="2205038" cy="317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574925" y="6445250"/>
            <a:ext cx="2990850" cy="317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700713" y="6445250"/>
            <a:ext cx="2205037" cy="317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F8E42-257C-47AB-ABE8-1CED959A97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15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31" grpId="0" animBg="1"/>
      <p:bldP spid="32" grpId="0" animBg="1"/>
      <p:bldP spid="37" grpId="0" animBg="1"/>
      <p:bldP spid="41" grpId="0" animBg="1"/>
      <p:bldP spid="43" grpId="0" animBg="1"/>
      <p:bldP spid="47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511AB-D096-4535-94EB-3A196C26FF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035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87730-8FE6-4D60-AF3F-87E77AF08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773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438275"/>
            <a:ext cx="4038600" cy="473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438275"/>
            <a:ext cx="4038600" cy="473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EBD7A-31F1-4A8A-98DA-E743F2A9E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9867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F86B9-724C-4DB9-AE8A-87944C0E45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067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5F16D-5E94-4AF7-91E3-B045E8C354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32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33019-71F4-4F7F-9ED4-A0B909D37278}" type="datetimeFigureOut">
              <a:rPr lang="th-TH" smtClean="0"/>
              <a:t>21/12/62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18B86-DB48-41E4-8393-49C152A1EB9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9570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E6828-4139-4FF8-A041-173F7EA04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631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FD4F1-C741-40F7-8A08-F4E104A81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740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h-TH" noProof="0" smtClean="0"/>
              <a:t>คลิกไอคอนเพื่อเพิ่มรูปภาพ</a:t>
            </a:r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8003A-E86E-4E5A-9D2D-FAA6089EA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933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46885-53D4-446F-BE4D-850A3DF10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005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38125"/>
            <a:ext cx="2057400" cy="593407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38125"/>
            <a:ext cx="6019800" cy="593407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564AB-8990-4310-A68F-8A1DEE4FFF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025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ชื่อเรื่อง ข้อความ 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sz="half" idx="1"/>
          </p:nvPr>
        </p:nvSpPr>
        <p:spPr>
          <a:xfrm>
            <a:off x="457200" y="1438275"/>
            <a:ext cx="4038600" cy="4733925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438275"/>
            <a:ext cx="4038600" cy="4733925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0E3DF-4AAB-46D3-9924-6BAE55FF4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0148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ตาราง 2"/>
          <p:cNvSpPr>
            <a:spLocks noGrp="1"/>
          </p:cNvSpPr>
          <p:nvPr>
            <p:ph type="tbl" idx="1"/>
          </p:nvPr>
        </p:nvSpPr>
        <p:spPr>
          <a:xfrm>
            <a:off x="457200" y="1438275"/>
            <a:ext cx="8229600" cy="4733925"/>
          </a:xfrm>
        </p:spPr>
        <p:txBody>
          <a:bodyPr/>
          <a:lstStyle/>
          <a:p>
            <a:pPr lvl="0"/>
            <a:r>
              <a:rPr lang="th-TH" noProof="0" smtClean="0"/>
              <a:t>คลิกไอคอนเพื่อเพิ่มตาราง</a:t>
            </a:r>
            <a:endParaRPr lang="th-TH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9E72D-6DA3-41E1-BEF7-D543537D2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192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457200" y="1438275"/>
            <a:ext cx="8229600" cy="4733925"/>
          </a:xfrm>
        </p:spPr>
        <p:txBody>
          <a:bodyPr/>
          <a:lstStyle/>
          <a:p>
            <a:pPr lvl="0"/>
            <a:r>
              <a:rPr lang="th-TH" noProof="0" smtClean="0"/>
              <a:t>คลิกไอคอนเพื่อเพิ่มแผนภูมิ</a:t>
            </a:r>
            <a:endParaRPr lang="th-TH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58AF9-63D8-4805-A408-429EA79498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1878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ชื่อเรื่องและไดอะแกรมหรือแผนผังองค์ก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 SmartArt 2"/>
          <p:cNvSpPr>
            <a:spLocks noGrp="1"/>
          </p:cNvSpPr>
          <p:nvPr>
            <p:ph type="dgm" idx="1"/>
          </p:nvPr>
        </p:nvSpPr>
        <p:spPr>
          <a:xfrm>
            <a:off x="457200" y="1438275"/>
            <a:ext cx="8229600" cy="4733925"/>
          </a:xfrm>
        </p:spPr>
        <p:txBody>
          <a:bodyPr/>
          <a:lstStyle/>
          <a:p>
            <a:pPr lvl="0"/>
            <a:r>
              <a:rPr lang="th-TH" noProof="0" smtClean="0"/>
              <a:t>คลิกไอคอนเพื่อเพิ่มกราฟิก SmartArt</a:t>
            </a:r>
            <a:endParaRPr lang="th-TH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062D4-F5A8-4342-83EF-0D56A4615E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531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329555-A73F-4A1D-A590-EC1ECCB6C8B7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96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33019-71F4-4F7F-9ED4-A0B909D37278}" type="datetimeFigureOut">
              <a:rPr lang="th-TH" smtClean="0"/>
              <a:t>21/12/62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18B86-DB48-41E4-8393-49C152A1EB9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284260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DF3400-7DF8-441D-8768-F2957089405D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857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4A176-C553-4B1E-B734-5E62133868D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3563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F4199-579C-4FA0-BE3E-041351F75FDE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3276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E4F04-57FB-425A-9ABC-D9BB525E675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7446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488879-8FE7-4AC8-8746-E6AEF5FFC590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9228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680552-734B-48CC-976E-06ECA0DAA3CD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6975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3DC5AB-A533-4024-B1E4-9A092B1ACFA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6061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F3AD7E-B2B0-49F5-9649-EA27990D3880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8532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6CC93-0F71-4BA4-9D75-27E014940D7A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870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A21AC0-D870-4C54-AF5D-BC163CDBDF43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642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33019-71F4-4F7F-9ED4-A0B909D37278}" type="datetimeFigureOut">
              <a:rPr lang="th-TH" smtClean="0"/>
              <a:t>21/12/62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18B86-DB48-41E4-8393-49C152A1EB9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838271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ชื่อเรื่อง ข้อความ 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sz="half" idx="1"/>
          </p:nvPr>
        </p:nvSpPr>
        <p:spPr>
          <a:xfrm>
            <a:off x="457200" y="1438275"/>
            <a:ext cx="4038600" cy="4733925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438275"/>
            <a:ext cx="4038600" cy="4733925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0E3DF-4AAB-46D3-9924-6BAE55FF40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3154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329555-A73F-4A1D-A590-EC1ECCB6C8B7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555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DF3400-7DF8-441D-8768-F2957089405D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3621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4A176-C553-4B1E-B734-5E62133868D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6105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F4199-579C-4FA0-BE3E-041351F75FDE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840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E4F04-57FB-425A-9ABC-D9BB525E675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2791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488879-8FE7-4AC8-8746-E6AEF5FFC590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397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680552-734B-48CC-976E-06ECA0DAA3CD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655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3DC5AB-A533-4024-B1E4-9A092B1ACFA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2886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F3AD7E-B2B0-49F5-9649-EA27990D3880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841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image" Target="../media/image16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image" Target="../media/image8.jpe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65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1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33019-71F4-4F7F-9ED4-A0B909D37278}" type="datetimeFigureOut">
              <a:rPr lang="th-TH" smtClean="0"/>
              <a:t>21/12/62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18B86-DB48-41E4-8393-49C152A1EB9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16955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9CD384-E3DF-45D5-9A63-BBA7E65E52BD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996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628651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62865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6C09E-4AC8-456B-B993-738359AF737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028951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711D3-7FC3-4399-B2BA-0AC46EC629C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06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372475" rtl="0" eaLnBrk="1" latinLnBrk="0" hangingPunct="1">
        <a:lnSpc>
          <a:spcPct val="90000"/>
        </a:lnSpc>
        <a:spcBef>
          <a:spcPct val="0"/>
        </a:spcBef>
        <a:buNone/>
        <a:defRPr sz="17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119" indent="-93119" algn="l" defTabSz="372475" rtl="0" eaLnBrk="1" latinLnBrk="0" hangingPunct="1">
        <a:lnSpc>
          <a:spcPct val="90000"/>
        </a:lnSpc>
        <a:spcBef>
          <a:spcPts val="407"/>
        </a:spcBef>
        <a:buFont typeface="Arial" panose="020B0604020202020204" pitchFamily="34" charset="0"/>
        <a:buChar char="•"/>
        <a:defRPr sz="1140" kern="1200">
          <a:solidFill>
            <a:schemeClr val="tx1"/>
          </a:solidFill>
          <a:latin typeface="+mn-lt"/>
          <a:ea typeface="+mn-ea"/>
          <a:cs typeface="+mn-cs"/>
        </a:defRPr>
      </a:lvl1pPr>
      <a:lvl2pPr marL="279357" indent="-93119" algn="l" defTabSz="372475" rtl="0" eaLnBrk="1" latinLnBrk="0" hangingPunct="1">
        <a:lnSpc>
          <a:spcPct val="90000"/>
        </a:lnSpc>
        <a:spcBef>
          <a:spcPts val="204"/>
        </a:spcBef>
        <a:buFont typeface="Arial" panose="020B0604020202020204" pitchFamily="34" charset="0"/>
        <a:buChar char="•"/>
        <a:defRPr sz="977" kern="1200">
          <a:solidFill>
            <a:schemeClr val="tx1"/>
          </a:solidFill>
          <a:latin typeface="+mn-lt"/>
          <a:ea typeface="+mn-ea"/>
          <a:cs typeface="+mn-cs"/>
        </a:defRPr>
      </a:lvl2pPr>
      <a:lvl3pPr marL="465594" indent="-93119" algn="l" defTabSz="372475" rtl="0" eaLnBrk="1" latinLnBrk="0" hangingPunct="1">
        <a:lnSpc>
          <a:spcPct val="90000"/>
        </a:lnSpc>
        <a:spcBef>
          <a:spcPts val="204"/>
        </a:spcBef>
        <a:buFont typeface="Arial" panose="020B0604020202020204" pitchFamily="34" charset="0"/>
        <a:buChar char="•"/>
        <a:defRPr sz="815" kern="1200">
          <a:solidFill>
            <a:schemeClr val="tx1"/>
          </a:solidFill>
          <a:latin typeface="+mn-lt"/>
          <a:ea typeface="+mn-ea"/>
          <a:cs typeface="+mn-cs"/>
        </a:defRPr>
      </a:lvl3pPr>
      <a:lvl4pPr marL="651831" indent="-93119" algn="l" defTabSz="372475" rtl="0" eaLnBrk="1" latinLnBrk="0" hangingPunct="1">
        <a:lnSpc>
          <a:spcPct val="90000"/>
        </a:lnSpc>
        <a:spcBef>
          <a:spcPts val="204"/>
        </a:spcBef>
        <a:buFont typeface="Arial" panose="020B0604020202020204" pitchFamily="34" charset="0"/>
        <a:buChar char="•"/>
        <a:defRPr sz="733" kern="1200">
          <a:solidFill>
            <a:schemeClr val="tx1"/>
          </a:solidFill>
          <a:latin typeface="+mn-lt"/>
          <a:ea typeface="+mn-ea"/>
          <a:cs typeface="+mn-cs"/>
        </a:defRPr>
      </a:lvl4pPr>
      <a:lvl5pPr marL="838069" indent="-93119" algn="l" defTabSz="372475" rtl="0" eaLnBrk="1" latinLnBrk="0" hangingPunct="1">
        <a:lnSpc>
          <a:spcPct val="90000"/>
        </a:lnSpc>
        <a:spcBef>
          <a:spcPts val="204"/>
        </a:spcBef>
        <a:buFont typeface="Arial" panose="020B0604020202020204" pitchFamily="34" charset="0"/>
        <a:buChar char="•"/>
        <a:defRPr sz="733" kern="1200">
          <a:solidFill>
            <a:schemeClr val="tx1"/>
          </a:solidFill>
          <a:latin typeface="+mn-lt"/>
          <a:ea typeface="+mn-ea"/>
          <a:cs typeface="+mn-cs"/>
        </a:defRPr>
      </a:lvl5pPr>
      <a:lvl6pPr marL="1024306" indent="-93119" algn="l" defTabSz="372475" rtl="0" eaLnBrk="1" latinLnBrk="0" hangingPunct="1">
        <a:lnSpc>
          <a:spcPct val="90000"/>
        </a:lnSpc>
        <a:spcBef>
          <a:spcPts val="204"/>
        </a:spcBef>
        <a:buFont typeface="Arial" panose="020B0604020202020204" pitchFamily="34" charset="0"/>
        <a:buChar char="•"/>
        <a:defRPr sz="733" kern="1200">
          <a:solidFill>
            <a:schemeClr val="tx1"/>
          </a:solidFill>
          <a:latin typeface="+mn-lt"/>
          <a:ea typeface="+mn-ea"/>
          <a:cs typeface="+mn-cs"/>
        </a:defRPr>
      </a:lvl6pPr>
      <a:lvl7pPr marL="1210544" indent="-93119" algn="l" defTabSz="372475" rtl="0" eaLnBrk="1" latinLnBrk="0" hangingPunct="1">
        <a:lnSpc>
          <a:spcPct val="90000"/>
        </a:lnSpc>
        <a:spcBef>
          <a:spcPts val="204"/>
        </a:spcBef>
        <a:buFont typeface="Arial" panose="020B0604020202020204" pitchFamily="34" charset="0"/>
        <a:buChar char="•"/>
        <a:defRPr sz="733" kern="1200">
          <a:solidFill>
            <a:schemeClr val="tx1"/>
          </a:solidFill>
          <a:latin typeface="+mn-lt"/>
          <a:ea typeface="+mn-ea"/>
          <a:cs typeface="+mn-cs"/>
        </a:defRPr>
      </a:lvl7pPr>
      <a:lvl8pPr marL="1396782" indent="-93119" algn="l" defTabSz="372475" rtl="0" eaLnBrk="1" latinLnBrk="0" hangingPunct="1">
        <a:lnSpc>
          <a:spcPct val="90000"/>
        </a:lnSpc>
        <a:spcBef>
          <a:spcPts val="204"/>
        </a:spcBef>
        <a:buFont typeface="Arial" panose="020B0604020202020204" pitchFamily="34" charset="0"/>
        <a:buChar char="•"/>
        <a:defRPr sz="733" kern="1200">
          <a:solidFill>
            <a:schemeClr val="tx1"/>
          </a:solidFill>
          <a:latin typeface="+mn-lt"/>
          <a:ea typeface="+mn-ea"/>
          <a:cs typeface="+mn-cs"/>
        </a:defRPr>
      </a:lvl8pPr>
      <a:lvl9pPr marL="1583019" indent="-93119" algn="l" defTabSz="372475" rtl="0" eaLnBrk="1" latinLnBrk="0" hangingPunct="1">
        <a:lnSpc>
          <a:spcPct val="90000"/>
        </a:lnSpc>
        <a:spcBef>
          <a:spcPts val="204"/>
        </a:spcBef>
        <a:buFont typeface="Arial" panose="020B0604020202020204" pitchFamily="34" charset="0"/>
        <a:buChar char="•"/>
        <a:defRPr sz="7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372475" rtl="0" eaLnBrk="1" latinLnBrk="0" hangingPunct="1">
        <a:defRPr sz="1140" kern="1200">
          <a:solidFill>
            <a:schemeClr val="tx1"/>
          </a:solidFill>
          <a:latin typeface="+mn-lt"/>
          <a:ea typeface="+mn-ea"/>
          <a:cs typeface="+mn-cs"/>
        </a:defRPr>
      </a:lvl1pPr>
      <a:lvl2pPr marL="186238" algn="l" defTabSz="372475" rtl="0" eaLnBrk="1" latinLnBrk="0" hangingPunct="1">
        <a:defRPr sz="1140" kern="1200">
          <a:solidFill>
            <a:schemeClr val="tx1"/>
          </a:solidFill>
          <a:latin typeface="+mn-lt"/>
          <a:ea typeface="+mn-ea"/>
          <a:cs typeface="+mn-cs"/>
        </a:defRPr>
      </a:lvl2pPr>
      <a:lvl3pPr marL="372475" algn="l" defTabSz="372475" rtl="0" eaLnBrk="1" latinLnBrk="0" hangingPunct="1">
        <a:defRPr sz="1140" kern="1200">
          <a:solidFill>
            <a:schemeClr val="tx1"/>
          </a:solidFill>
          <a:latin typeface="+mn-lt"/>
          <a:ea typeface="+mn-ea"/>
          <a:cs typeface="+mn-cs"/>
        </a:defRPr>
      </a:lvl3pPr>
      <a:lvl4pPr marL="558713" algn="l" defTabSz="372475" rtl="0" eaLnBrk="1" latinLnBrk="0" hangingPunct="1">
        <a:defRPr sz="1140" kern="1200">
          <a:solidFill>
            <a:schemeClr val="tx1"/>
          </a:solidFill>
          <a:latin typeface="+mn-lt"/>
          <a:ea typeface="+mn-ea"/>
          <a:cs typeface="+mn-cs"/>
        </a:defRPr>
      </a:lvl4pPr>
      <a:lvl5pPr marL="744950" algn="l" defTabSz="372475" rtl="0" eaLnBrk="1" latinLnBrk="0" hangingPunct="1">
        <a:defRPr sz="1140" kern="1200">
          <a:solidFill>
            <a:schemeClr val="tx1"/>
          </a:solidFill>
          <a:latin typeface="+mn-lt"/>
          <a:ea typeface="+mn-ea"/>
          <a:cs typeface="+mn-cs"/>
        </a:defRPr>
      </a:lvl5pPr>
      <a:lvl6pPr marL="931188" algn="l" defTabSz="372475" rtl="0" eaLnBrk="1" latinLnBrk="0" hangingPunct="1">
        <a:defRPr sz="1140" kern="1200">
          <a:solidFill>
            <a:schemeClr val="tx1"/>
          </a:solidFill>
          <a:latin typeface="+mn-lt"/>
          <a:ea typeface="+mn-ea"/>
          <a:cs typeface="+mn-cs"/>
        </a:defRPr>
      </a:lvl6pPr>
      <a:lvl7pPr marL="1117425" algn="l" defTabSz="372475" rtl="0" eaLnBrk="1" latinLnBrk="0" hangingPunct="1">
        <a:defRPr sz="1140" kern="1200">
          <a:solidFill>
            <a:schemeClr val="tx1"/>
          </a:solidFill>
          <a:latin typeface="+mn-lt"/>
          <a:ea typeface="+mn-ea"/>
          <a:cs typeface="+mn-cs"/>
        </a:defRPr>
      </a:lvl7pPr>
      <a:lvl8pPr marL="1303663" algn="l" defTabSz="372475" rtl="0" eaLnBrk="1" latinLnBrk="0" hangingPunct="1">
        <a:defRPr sz="1140" kern="1200">
          <a:solidFill>
            <a:schemeClr val="tx1"/>
          </a:solidFill>
          <a:latin typeface="+mn-lt"/>
          <a:ea typeface="+mn-ea"/>
          <a:cs typeface="+mn-cs"/>
        </a:defRPr>
      </a:lvl8pPr>
      <a:lvl9pPr marL="1489900" algn="l" defTabSz="372475" rtl="0" eaLnBrk="1" latinLnBrk="0" hangingPunct="1">
        <a:defRPr sz="11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628651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62865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6C09E-4AC8-456B-B993-738359AF737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028951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711D3-7FC3-4399-B2BA-0AC46EC629C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372475" rtl="0" eaLnBrk="1" latinLnBrk="0" hangingPunct="1">
        <a:lnSpc>
          <a:spcPct val="90000"/>
        </a:lnSpc>
        <a:spcBef>
          <a:spcPct val="0"/>
        </a:spcBef>
        <a:buNone/>
        <a:defRPr sz="17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119" indent="-93119" algn="l" defTabSz="372475" rtl="0" eaLnBrk="1" latinLnBrk="0" hangingPunct="1">
        <a:lnSpc>
          <a:spcPct val="90000"/>
        </a:lnSpc>
        <a:spcBef>
          <a:spcPts val="407"/>
        </a:spcBef>
        <a:buFont typeface="Arial" panose="020B0604020202020204" pitchFamily="34" charset="0"/>
        <a:buChar char="•"/>
        <a:defRPr sz="1140" kern="1200">
          <a:solidFill>
            <a:schemeClr val="tx1"/>
          </a:solidFill>
          <a:latin typeface="+mn-lt"/>
          <a:ea typeface="+mn-ea"/>
          <a:cs typeface="+mn-cs"/>
        </a:defRPr>
      </a:lvl1pPr>
      <a:lvl2pPr marL="279357" indent="-93119" algn="l" defTabSz="372475" rtl="0" eaLnBrk="1" latinLnBrk="0" hangingPunct="1">
        <a:lnSpc>
          <a:spcPct val="90000"/>
        </a:lnSpc>
        <a:spcBef>
          <a:spcPts val="204"/>
        </a:spcBef>
        <a:buFont typeface="Arial" panose="020B0604020202020204" pitchFamily="34" charset="0"/>
        <a:buChar char="•"/>
        <a:defRPr sz="977" kern="1200">
          <a:solidFill>
            <a:schemeClr val="tx1"/>
          </a:solidFill>
          <a:latin typeface="+mn-lt"/>
          <a:ea typeface="+mn-ea"/>
          <a:cs typeface="+mn-cs"/>
        </a:defRPr>
      </a:lvl2pPr>
      <a:lvl3pPr marL="465594" indent="-93119" algn="l" defTabSz="372475" rtl="0" eaLnBrk="1" latinLnBrk="0" hangingPunct="1">
        <a:lnSpc>
          <a:spcPct val="90000"/>
        </a:lnSpc>
        <a:spcBef>
          <a:spcPts val="204"/>
        </a:spcBef>
        <a:buFont typeface="Arial" panose="020B0604020202020204" pitchFamily="34" charset="0"/>
        <a:buChar char="•"/>
        <a:defRPr sz="815" kern="1200">
          <a:solidFill>
            <a:schemeClr val="tx1"/>
          </a:solidFill>
          <a:latin typeface="+mn-lt"/>
          <a:ea typeface="+mn-ea"/>
          <a:cs typeface="+mn-cs"/>
        </a:defRPr>
      </a:lvl3pPr>
      <a:lvl4pPr marL="651831" indent="-93119" algn="l" defTabSz="372475" rtl="0" eaLnBrk="1" latinLnBrk="0" hangingPunct="1">
        <a:lnSpc>
          <a:spcPct val="90000"/>
        </a:lnSpc>
        <a:spcBef>
          <a:spcPts val="204"/>
        </a:spcBef>
        <a:buFont typeface="Arial" panose="020B0604020202020204" pitchFamily="34" charset="0"/>
        <a:buChar char="•"/>
        <a:defRPr sz="733" kern="1200">
          <a:solidFill>
            <a:schemeClr val="tx1"/>
          </a:solidFill>
          <a:latin typeface="+mn-lt"/>
          <a:ea typeface="+mn-ea"/>
          <a:cs typeface="+mn-cs"/>
        </a:defRPr>
      </a:lvl4pPr>
      <a:lvl5pPr marL="838069" indent="-93119" algn="l" defTabSz="372475" rtl="0" eaLnBrk="1" latinLnBrk="0" hangingPunct="1">
        <a:lnSpc>
          <a:spcPct val="90000"/>
        </a:lnSpc>
        <a:spcBef>
          <a:spcPts val="204"/>
        </a:spcBef>
        <a:buFont typeface="Arial" panose="020B0604020202020204" pitchFamily="34" charset="0"/>
        <a:buChar char="•"/>
        <a:defRPr sz="733" kern="1200">
          <a:solidFill>
            <a:schemeClr val="tx1"/>
          </a:solidFill>
          <a:latin typeface="+mn-lt"/>
          <a:ea typeface="+mn-ea"/>
          <a:cs typeface="+mn-cs"/>
        </a:defRPr>
      </a:lvl5pPr>
      <a:lvl6pPr marL="1024306" indent="-93119" algn="l" defTabSz="372475" rtl="0" eaLnBrk="1" latinLnBrk="0" hangingPunct="1">
        <a:lnSpc>
          <a:spcPct val="90000"/>
        </a:lnSpc>
        <a:spcBef>
          <a:spcPts val="204"/>
        </a:spcBef>
        <a:buFont typeface="Arial" panose="020B0604020202020204" pitchFamily="34" charset="0"/>
        <a:buChar char="•"/>
        <a:defRPr sz="733" kern="1200">
          <a:solidFill>
            <a:schemeClr val="tx1"/>
          </a:solidFill>
          <a:latin typeface="+mn-lt"/>
          <a:ea typeface="+mn-ea"/>
          <a:cs typeface="+mn-cs"/>
        </a:defRPr>
      </a:lvl6pPr>
      <a:lvl7pPr marL="1210544" indent="-93119" algn="l" defTabSz="372475" rtl="0" eaLnBrk="1" latinLnBrk="0" hangingPunct="1">
        <a:lnSpc>
          <a:spcPct val="90000"/>
        </a:lnSpc>
        <a:spcBef>
          <a:spcPts val="204"/>
        </a:spcBef>
        <a:buFont typeface="Arial" panose="020B0604020202020204" pitchFamily="34" charset="0"/>
        <a:buChar char="•"/>
        <a:defRPr sz="733" kern="1200">
          <a:solidFill>
            <a:schemeClr val="tx1"/>
          </a:solidFill>
          <a:latin typeface="+mn-lt"/>
          <a:ea typeface="+mn-ea"/>
          <a:cs typeface="+mn-cs"/>
        </a:defRPr>
      </a:lvl7pPr>
      <a:lvl8pPr marL="1396782" indent="-93119" algn="l" defTabSz="372475" rtl="0" eaLnBrk="1" latinLnBrk="0" hangingPunct="1">
        <a:lnSpc>
          <a:spcPct val="90000"/>
        </a:lnSpc>
        <a:spcBef>
          <a:spcPts val="204"/>
        </a:spcBef>
        <a:buFont typeface="Arial" panose="020B0604020202020204" pitchFamily="34" charset="0"/>
        <a:buChar char="•"/>
        <a:defRPr sz="733" kern="1200">
          <a:solidFill>
            <a:schemeClr val="tx1"/>
          </a:solidFill>
          <a:latin typeface="+mn-lt"/>
          <a:ea typeface="+mn-ea"/>
          <a:cs typeface="+mn-cs"/>
        </a:defRPr>
      </a:lvl8pPr>
      <a:lvl9pPr marL="1583019" indent="-93119" algn="l" defTabSz="372475" rtl="0" eaLnBrk="1" latinLnBrk="0" hangingPunct="1">
        <a:lnSpc>
          <a:spcPct val="90000"/>
        </a:lnSpc>
        <a:spcBef>
          <a:spcPts val="204"/>
        </a:spcBef>
        <a:buFont typeface="Arial" panose="020B0604020202020204" pitchFamily="34" charset="0"/>
        <a:buChar char="•"/>
        <a:defRPr sz="7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372475" rtl="0" eaLnBrk="1" latinLnBrk="0" hangingPunct="1">
        <a:defRPr sz="1140" kern="1200">
          <a:solidFill>
            <a:schemeClr val="tx1"/>
          </a:solidFill>
          <a:latin typeface="+mn-lt"/>
          <a:ea typeface="+mn-ea"/>
          <a:cs typeface="+mn-cs"/>
        </a:defRPr>
      </a:lvl1pPr>
      <a:lvl2pPr marL="186238" algn="l" defTabSz="372475" rtl="0" eaLnBrk="1" latinLnBrk="0" hangingPunct="1">
        <a:defRPr sz="1140" kern="1200">
          <a:solidFill>
            <a:schemeClr val="tx1"/>
          </a:solidFill>
          <a:latin typeface="+mn-lt"/>
          <a:ea typeface="+mn-ea"/>
          <a:cs typeface="+mn-cs"/>
        </a:defRPr>
      </a:lvl2pPr>
      <a:lvl3pPr marL="372475" algn="l" defTabSz="372475" rtl="0" eaLnBrk="1" latinLnBrk="0" hangingPunct="1">
        <a:defRPr sz="1140" kern="1200">
          <a:solidFill>
            <a:schemeClr val="tx1"/>
          </a:solidFill>
          <a:latin typeface="+mn-lt"/>
          <a:ea typeface="+mn-ea"/>
          <a:cs typeface="+mn-cs"/>
        </a:defRPr>
      </a:lvl3pPr>
      <a:lvl4pPr marL="558713" algn="l" defTabSz="372475" rtl="0" eaLnBrk="1" latinLnBrk="0" hangingPunct="1">
        <a:defRPr sz="1140" kern="1200">
          <a:solidFill>
            <a:schemeClr val="tx1"/>
          </a:solidFill>
          <a:latin typeface="+mn-lt"/>
          <a:ea typeface="+mn-ea"/>
          <a:cs typeface="+mn-cs"/>
        </a:defRPr>
      </a:lvl4pPr>
      <a:lvl5pPr marL="744950" algn="l" defTabSz="372475" rtl="0" eaLnBrk="1" latinLnBrk="0" hangingPunct="1">
        <a:defRPr sz="1140" kern="1200">
          <a:solidFill>
            <a:schemeClr val="tx1"/>
          </a:solidFill>
          <a:latin typeface="+mn-lt"/>
          <a:ea typeface="+mn-ea"/>
          <a:cs typeface="+mn-cs"/>
        </a:defRPr>
      </a:lvl5pPr>
      <a:lvl6pPr marL="931188" algn="l" defTabSz="372475" rtl="0" eaLnBrk="1" latinLnBrk="0" hangingPunct="1">
        <a:defRPr sz="1140" kern="1200">
          <a:solidFill>
            <a:schemeClr val="tx1"/>
          </a:solidFill>
          <a:latin typeface="+mn-lt"/>
          <a:ea typeface="+mn-ea"/>
          <a:cs typeface="+mn-cs"/>
        </a:defRPr>
      </a:lvl6pPr>
      <a:lvl7pPr marL="1117425" algn="l" defTabSz="372475" rtl="0" eaLnBrk="1" latinLnBrk="0" hangingPunct="1">
        <a:defRPr sz="1140" kern="1200">
          <a:solidFill>
            <a:schemeClr val="tx1"/>
          </a:solidFill>
          <a:latin typeface="+mn-lt"/>
          <a:ea typeface="+mn-ea"/>
          <a:cs typeface="+mn-cs"/>
        </a:defRPr>
      </a:lvl7pPr>
      <a:lvl8pPr marL="1303663" algn="l" defTabSz="372475" rtl="0" eaLnBrk="1" latinLnBrk="0" hangingPunct="1">
        <a:defRPr sz="1140" kern="1200">
          <a:solidFill>
            <a:schemeClr val="tx1"/>
          </a:solidFill>
          <a:latin typeface="+mn-lt"/>
          <a:ea typeface="+mn-ea"/>
          <a:cs typeface="+mn-cs"/>
        </a:defRPr>
      </a:lvl8pPr>
      <a:lvl9pPr marL="1489900" algn="l" defTabSz="372475" rtl="0" eaLnBrk="1" latinLnBrk="0" hangingPunct="1">
        <a:defRPr sz="11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F8271A1-2771-45EB-85E3-AFA321E485D0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457200"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362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ransition spd="slow">
    <p:wip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406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271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9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876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907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0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553200" y="6013450"/>
            <a:ext cx="2392363" cy="563563"/>
            <a:chOff x="1566" y="164"/>
            <a:chExt cx="1455" cy="425"/>
          </a:xfrm>
        </p:grpSpPr>
        <p:sp>
          <p:nvSpPr>
            <p:cNvPr id="1032" name="Freeform 8"/>
            <p:cNvSpPr>
              <a:spLocks/>
            </p:cNvSpPr>
            <p:nvPr/>
          </p:nvSpPr>
          <p:spPr bwMode="gray">
            <a:xfrm>
              <a:off x="1892" y="468"/>
              <a:ext cx="39" cy="121"/>
            </a:xfrm>
            <a:custGeom>
              <a:avLst/>
              <a:gdLst/>
              <a:ahLst/>
              <a:cxnLst>
                <a:cxn ang="0">
                  <a:pos x="37" y="36"/>
                </a:cxn>
                <a:cxn ang="0">
                  <a:pos x="35" y="36"/>
                </a:cxn>
                <a:cxn ang="0">
                  <a:pos x="30" y="36"/>
                </a:cxn>
                <a:cxn ang="0">
                  <a:pos x="22" y="34"/>
                </a:cxn>
                <a:cxn ang="0">
                  <a:pos x="15" y="30"/>
                </a:cxn>
                <a:cxn ang="0">
                  <a:pos x="7" y="23"/>
                </a:cxn>
                <a:cxn ang="0">
                  <a:pos x="3" y="13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7" y="1"/>
                </a:cxn>
                <a:cxn ang="0">
                  <a:pos x="15" y="3"/>
                </a:cxn>
                <a:cxn ang="0">
                  <a:pos x="23" y="5"/>
                </a:cxn>
                <a:cxn ang="0">
                  <a:pos x="30" y="11"/>
                </a:cxn>
                <a:cxn ang="0">
                  <a:pos x="37" y="20"/>
                </a:cxn>
                <a:cxn ang="0">
                  <a:pos x="39" y="34"/>
                </a:cxn>
                <a:cxn ang="0">
                  <a:pos x="39" y="121"/>
                </a:cxn>
                <a:cxn ang="0">
                  <a:pos x="37" y="121"/>
                </a:cxn>
                <a:cxn ang="0">
                  <a:pos x="37" y="36"/>
                </a:cxn>
              </a:cxnLst>
              <a:rect l="0" t="0" r="r" b="b"/>
              <a:pathLst>
                <a:path w="39" h="121">
                  <a:moveTo>
                    <a:pt x="37" y="36"/>
                  </a:moveTo>
                  <a:lnTo>
                    <a:pt x="35" y="36"/>
                  </a:lnTo>
                  <a:lnTo>
                    <a:pt x="30" y="36"/>
                  </a:lnTo>
                  <a:lnTo>
                    <a:pt x="22" y="34"/>
                  </a:lnTo>
                  <a:lnTo>
                    <a:pt x="15" y="30"/>
                  </a:lnTo>
                  <a:lnTo>
                    <a:pt x="7" y="23"/>
                  </a:lnTo>
                  <a:lnTo>
                    <a:pt x="3" y="1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0" y="11"/>
                  </a:lnTo>
                  <a:lnTo>
                    <a:pt x="37" y="20"/>
                  </a:lnTo>
                  <a:lnTo>
                    <a:pt x="39" y="34"/>
                  </a:lnTo>
                  <a:lnTo>
                    <a:pt x="39" y="121"/>
                  </a:lnTo>
                  <a:lnTo>
                    <a:pt x="37" y="121"/>
                  </a:lnTo>
                  <a:lnTo>
                    <a:pt x="37" y="36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  <p:sp>
          <p:nvSpPr>
            <p:cNvPr id="1033" name="Freeform 9"/>
            <p:cNvSpPr>
              <a:spLocks/>
            </p:cNvSpPr>
            <p:nvPr/>
          </p:nvSpPr>
          <p:spPr bwMode="gray">
            <a:xfrm>
              <a:off x="2271" y="450"/>
              <a:ext cx="45" cy="139"/>
            </a:xfrm>
            <a:custGeom>
              <a:avLst/>
              <a:gdLst/>
              <a:ahLst/>
              <a:cxnLst>
                <a:cxn ang="0">
                  <a:pos x="3" y="42"/>
                </a:cxn>
                <a:cxn ang="0">
                  <a:pos x="6" y="42"/>
                </a:cxn>
                <a:cxn ang="0">
                  <a:pos x="12" y="42"/>
                </a:cxn>
                <a:cxn ang="0">
                  <a:pos x="20" y="39"/>
                </a:cxn>
                <a:cxn ang="0">
                  <a:pos x="29" y="35"/>
                </a:cxn>
                <a:cxn ang="0">
                  <a:pos x="37" y="27"/>
                </a:cxn>
                <a:cxn ang="0">
                  <a:pos x="43" y="17"/>
                </a:cxn>
                <a:cxn ang="0">
                  <a:pos x="45" y="2"/>
                </a:cxn>
                <a:cxn ang="0">
                  <a:pos x="43" y="0"/>
                </a:cxn>
                <a:cxn ang="0">
                  <a:pos x="37" y="2"/>
                </a:cxn>
                <a:cxn ang="0">
                  <a:pos x="29" y="3"/>
                </a:cxn>
                <a:cxn ang="0">
                  <a:pos x="19" y="7"/>
                </a:cxn>
                <a:cxn ang="0">
                  <a:pos x="11" y="14"/>
                </a:cxn>
                <a:cxn ang="0">
                  <a:pos x="4" y="23"/>
                </a:cxn>
                <a:cxn ang="0">
                  <a:pos x="0" y="39"/>
                </a:cxn>
                <a:cxn ang="0">
                  <a:pos x="0" y="139"/>
                </a:cxn>
                <a:cxn ang="0">
                  <a:pos x="3" y="139"/>
                </a:cxn>
                <a:cxn ang="0">
                  <a:pos x="3" y="42"/>
                </a:cxn>
              </a:cxnLst>
              <a:rect l="0" t="0" r="r" b="b"/>
              <a:pathLst>
                <a:path w="45" h="139">
                  <a:moveTo>
                    <a:pt x="3" y="42"/>
                  </a:moveTo>
                  <a:lnTo>
                    <a:pt x="6" y="42"/>
                  </a:lnTo>
                  <a:lnTo>
                    <a:pt x="12" y="42"/>
                  </a:lnTo>
                  <a:lnTo>
                    <a:pt x="20" y="39"/>
                  </a:lnTo>
                  <a:lnTo>
                    <a:pt x="29" y="35"/>
                  </a:lnTo>
                  <a:lnTo>
                    <a:pt x="37" y="27"/>
                  </a:lnTo>
                  <a:lnTo>
                    <a:pt x="43" y="17"/>
                  </a:lnTo>
                  <a:lnTo>
                    <a:pt x="45" y="2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29" y="3"/>
                  </a:lnTo>
                  <a:lnTo>
                    <a:pt x="19" y="7"/>
                  </a:lnTo>
                  <a:lnTo>
                    <a:pt x="11" y="14"/>
                  </a:lnTo>
                  <a:lnTo>
                    <a:pt x="4" y="23"/>
                  </a:lnTo>
                  <a:lnTo>
                    <a:pt x="0" y="39"/>
                  </a:lnTo>
                  <a:lnTo>
                    <a:pt x="0" y="139"/>
                  </a:lnTo>
                  <a:lnTo>
                    <a:pt x="3" y="139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gray">
            <a:xfrm>
              <a:off x="1765" y="378"/>
              <a:ext cx="146" cy="211"/>
            </a:xfrm>
            <a:custGeom>
              <a:avLst/>
              <a:gdLst/>
              <a:ahLst/>
              <a:cxnLst>
                <a:cxn ang="0">
                  <a:pos x="68" y="67"/>
                </a:cxn>
                <a:cxn ang="0">
                  <a:pos x="67" y="67"/>
                </a:cxn>
                <a:cxn ang="0">
                  <a:pos x="60" y="66"/>
                </a:cxn>
                <a:cxn ang="0">
                  <a:pos x="50" y="64"/>
                </a:cxn>
                <a:cxn ang="0">
                  <a:pos x="41" y="62"/>
                </a:cxn>
                <a:cxn ang="0">
                  <a:pos x="29" y="55"/>
                </a:cxn>
                <a:cxn ang="0">
                  <a:pos x="18" y="47"/>
                </a:cxn>
                <a:cxn ang="0">
                  <a:pos x="10" y="35"/>
                </a:cxn>
                <a:cxn ang="0">
                  <a:pos x="3" y="20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10" y="0"/>
                </a:cxn>
                <a:cxn ang="0">
                  <a:pos x="19" y="0"/>
                </a:cxn>
                <a:cxn ang="0">
                  <a:pos x="30" y="2"/>
                </a:cxn>
                <a:cxn ang="0">
                  <a:pos x="41" y="6"/>
                </a:cxn>
                <a:cxn ang="0">
                  <a:pos x="53" y="14"/>
                </a:cxn>
                <a:cxn ang="0">
                  <a:pos x="62" y="25"/>
                </a:cxn>
                <a:cxn ang="0">
                  <a:pos x="69" y="41"/>
                </a:cxn>
                <a:cxn ang="0">
                  <a:pos x="73" y="62"/>
                </a:cxn>
                <a:cxn ang="0">
                  <a:pos x="73" y="60"/>
                </a:cxn>
                <a:cxn ang="0">
                  <a:pos x="73" y="55"/>
                </a:cxn>
                <a:cxn ang="0">
                  <a:pos x="75" y="45"/>
                </a:cxn>
                <a:cxn ang="0">
                  <a:pos x="79" y="36"/>
                </a:cxn>
                <a:cxn ang="0">
                  <a:pos x="84" y="25"/>
                </a:cxn>
                <a:cxn ang="0">
                  <a:pos x="92" y="16"/>
                </a:cxn>
                <a:cxn ang="0">
                  <a:pos x="106" y="8"/>
                </a:cxn>
                <a:cxn ang="0">
                  <a:pos x="123" y="2"/>
                </a:cxn>
                <a:cxn ang="0">
                  <a:pos x="146" y="0"/>
                </a:cxn>
                <a:cxn ang="0">
                  <a:pos x="145" y="2"/>
                </a:cxn>
                <a:cxn ang="0">
                  <a:pos x="145" y="8"/>
                </a:cxn>
                <a:cxn ang="0">
                  <a:pos x="143" y="17"/>
                </a:cxn>
                <a:cxn ang="0">
                  <a:pos x="139" y="28"/>
                </a:cxn>
                <a:cxn ang="0">
                  <a:pos x="134" y="39"/>
                </a:cxn>
                <a:cxn ang="0">
                  <a:pos x="126" y="49"/>
                </a:cxn>
                <a:cxn ang="0">
                  <a:pos x="114" y="59"/>
                </a:cxn>
                <a:cxn ang="0">
                  <a:pos x="98" y="64"/>
                </a:cxn>
                <a:cxn ang="0">
                  <a:pos x="79" y="67"/>
                </a:cxn>
                <a:cxn ang="0">
                  <a:pos x="79" y="211"/>
                </a:cxn>
                <a:cxn ang="0">
                  <a:pos x="68" y="211"/>
                </a:cxn>
                <a:cxn ang="0">
                  <a:pos x="68" y="67"/>
                </a:cxn>
              </a:cxnLst>
              <a:rect l="0" t="0" r="r" b="b"/>
              <a:pathLst>
                <a:path w="146" h="211">
                  <a:moveTo>
                    <a:pt x="68" y="67"/>
                  </a:moveTo>
                  <a:lnTo>
                    <a:pt x="67" y="67"/>
                  </a:lnTo>
                  <a:lnTo>
                    <a:pt x="60" y="66"/>
                  </a:lnTo>
                  <a:lnTo>
                    <a:pt x="50" y="64"/>
                  </a:lnTo>
                  <a:lnTo>
                    <a:pt x="41" y="62"/>
                  </a:lnTo>
                  <a:lnTo>
                    <a:pt x="29" y="55"/>
                  </a:lnTo>
                  <a:lnTo>
                    <a:pt x="18" y="47"/>
                  </a:lnTo>
                  <a:lnTo>
                    <a:pt x="10" y="35"/>
                  </a:lnTo>
                  <a:lnTo>
                    <a:pt x="3" y="2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30" y="2"/>
                  </a:lnTo>
                  <a:lnTo>
                    <a:pt x="41" y="6"/>
                  </a:lnTo>
                  <a:lnTo>
                    <a:pt x="53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5" y="45"/>
                  </a:lnTo>
                  <a:lnTo>
                    <a:pt x="79" y="36"/>
                  </a:lnTo>
                  <a:lnTo>
                    <a:pt x="84" y="25"/>
                  </a:lnTo>
                  <a:lnTo>
                    <a:pt x="92" y="16"/>
                  </a:lnTo>
                  <a:lnTo>
                    <a:pt x="106" y="8"/>
                  </a:lnTo>
                  <a:lnTo>
                    <a:pt x="123" y="2"/>
                  </a:lnTo>
                  <a:lnTo>
                    <a:pt x="146" y="0"/>
                  </a:lnTo>
                  <a:lnTo>
                    <a:pt x="145" y="2"/>
                  </a:lnTo>
                  <a:lnTo>
                    <a:pt x="145" y="8"/>
                  </a:lnTo>
                  <a:lnTo>
                    <a:pt x="143" y="17"/>
                  </a:lnTo>
                  <a:lnTo>
                    <a:pt x="139" y="28"/>
                  </a:lnTo>
                  <a:lnTo>
                    <a:pt x="134" y="39"/>
                  </a:lnTo>
                  <a:lnTo>
                    <a:pt x="126" y="49"/>
                  </a:lnTo>
                  <a:lnTo>
                    <a:pt x="114" y="59"/>
                  </a:lnTo>
                  <a:lnTo>
                    <a:pt x="98" y="64"/>
                  </a:lnTo>
                  <a:lnTo>
                    <a:pt x="79" y="67"/>
                  </a:lnTo>
                  <a:lnTo>
                    <a:pt x="79" y="211"/>
                  </a:lnTo>
                  <a:lnTo>
                    <a:pt x="68" y="211"/>
                  </a:lnTo>
                  <a:lnTo>
                    <a:pt x="68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  <p:sp>
          <p:nvSpPr>
            <p:cNvPr id="3" name="Freeform 11"/>
            <p:cNvSpPr>
              <a:spLocks/>
            </p:cNvSpPr>
            <p:nvPr/>
          </p:nvSpPr>
          <p:spPr bwMode="gray">
            <a:xfrm>
              <a:off x="2792" y="378"/>
              <a:ext cx="144" cy="211"/>
            </a:xfrm>
            <a:custGeom>
              <a:avLst/>
              <a:gdLst/>
              <a:ahLst/>
              <a:cxnLst>
                <a:cxn ang="0">
                  <a:pos x="67" y="67"/>
                </a:cxn>
                <a:cxn ang="0">
                  <a:pos x="66" y="67"/>
                </a:cxn>
                <a:cxn ang="0">
                  <a:pos x="59" y="66"/>
                </a:cxn>
                <a:cxn ang="0">
                  <a:pos x="50" y="64"/>
                </a:cxn>
                <a:cxn ang="0">
                  <a:pos x="39" y="62"/>
                </a:cxn>
                <a:cxn ang="0">
                  <a:pos x="28" y="55"/>
                </a:cxn>
                <a:cxn ang="0">
                  <a:pos x="17" y="47"/>
                </a:cxn>
                <a:cxn ang="0">
                  <a:pos x="9" y="35"/>
                </a:cxn>
                <a:cxn ang="0">
                  <a:pos x="2" y="2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9" y="0"/>
                </a:cxn>
                <a:cxn ang="0">
                  <a:pos x="17" y="0"/>
                </a:cxn>
                <a:cxn ang="0">
                  <a:pos x="28" y="2"/>
                </a:cxn>
                <a:cxn ang="0">
                  <a:pos x="40" y="6"/>
                </a:cxn>
                <a:cxn ang="0">
                  <a:pos x="51" y="14"/>
                </a:cxn>
                <a:cxn ang="0">
                  <a:pos x="62" y="25"/>
                </a:cxn>
                <a:cxn ang="0">
                  <a:pos x="69" y="41"/>
                </a:cxn>
                <a:cxn ang="0">
                  <a:pos x="73" y="62"/>
                </a:cxn>
                <a:cxn ang="0">
                  <a:pos x="73" y="60"/>
                </a:cxn>
                <a:cxn ang="0">
                  <a:pos x="73" y="55"/>
                </a:cxn>
                <a:cxn ang="0">
                  <a:pos x="74" y="45"/>
                </a:cxn>
                <a:cxn ang="0">
                  <a:pos x="77" y="36"/>
                </a:cxn>
                <a:cxn ang="0">
                  <a:pos x="82" y="25"/>
                </a:cxn>
                <a:cxn ang="0">
                  <a:pos x="91" y="16"/>
                </a:cxn>
                <a:cxn ang="0">
                  <a:pos x="105" y="8"/>
                </a:cxn>
                <a:cxn ang="0">
                  <a:pos x="121" y="2"/>
                </a:cxn>
                <a:cxn ang="0">
                  <a:pos x="144" y="0"/>
                </a:cxn>
                <a:cxn ang="0">
                  <a:pos x="144" y="2"/>
                </a:cxn>
                <a:cxn ang="0">
                  <a:pos x="144" y="8"/>
                </a:cxn>
                <a:cxn ang="0">
                  <a:pos x="141" y="17"/>
                </a:cxn>
                <a:cxn ang="0">
                  <a:pos x="139" y="28"/>
                </a:cxn>
                <a:cxn ang="0">
                  <a:pos x="133" y="39"/>
                </a:cxn>
                <a:cxn ang="0">
                  <a:pos x="125" y="49"/>
                </a:cxn>
                <a:cxn ang="0">
                  <a:pos x="113" y="59"/>
                </a:cxn>
                <a:cxn ang="0">
                  <a:pos x="97" y="64"/>
                </a:cxn>
                <a:cxn ang="0">
                  <a:pos x="77" y="67"/>
                </a:cxn>
                <a:cxn ang="0">
                  <a:pos x="77" y="211"/>
                </a:cxn>
                <a:cxn ang="0">
                  <a:pos x="67" y="211"/>
                </a:cxn>
                <a:cxn ang="0">
                  <a:pos x="67" y="67"/>
                </a:cxn>
              </a:cxnLst>
              <a:rect l="0" t="0" r="r" b="b"/>
              <a:pathLst>
                <a:path w="144" h="211">
                  <a:moveTo>
                    <a:pt x="67" y="67"/>
                  </a:moveTo>
                  <a:lnTo>
                    <a:pt x="66" y="67"/>
                  </a:lnTo>
                  <a:lnTo>
                    <a:pt x="59" y="66"/>
                  </a:lnTo>
                  <a:lnTo>
                    <a:pt x="50" y="64"/>
                  </a:lnTo>
                  <a:lnTo>
                    <a:pt x="39" y="62"/>
                  </a:lnTo>
                  <a:lnTo>
                    <a:pt x="28" y="55"/>
                  </a:lnTo>
                  <a:lnTo>
                    <a:pt x="17" y="47"/>
                  </a:lnTo>
                  <a:lnTo>
                    <a:pt x="9" y="35"/>
                  </a:ln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8" y="2"/>
                  </a:lnTo>
                  <a:lnTo>
                    <a:pt x="40" y="6"/>
                  </a:lnTo>
                  <a:lnTo>
                    <a:pt x="51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4" y="45"/>
                  </a:lnTo>
                  <a:lnTo>
                    <a:pt x="77" y="36"/>
                  </a:lnTo>
                  <a:lnTo>
                    <a:pt x="82" y="25"/>
                  </a:lnTo>
                  <a:lnTo>
                    <a:pt x="91" y="16"/>
                  </a:lnTo>
                  <a:lnTo>
                    <a:pt x="105" y="8"/>
                  </a:lnTo>
                  <a:lnTo>
                    <a:pt x="121" y="2"/>
                  </a:lnTo>
                  <a:lnTo>
                    <a:pt x="144" y="0"/>
                  </a:lnTo>
                  <a:lnTo>
                    <a:pt x="144" y="2"/>
                  </a:lnTo>
                  <a:lnTo>
                    <a:pt x="144" y="8"/>
                  </a:lnTo>
                  <a:lnTo>
                    <a:pt x="141" y="17"/>
                  </a:lnTo>
                  <a:lnTo>
                    <a:pt x="139" y="28"/>
                  </a:lnTo>
                  <a:lnTo>
                    <a:pt x="133" y="39"/>
                  </a:lnTo>
                  <a:lnTo>
                    <a:pt x="125" y="49"/>
                  </a:lnTo>
                  <a:lnTo>
                    <a:pt x="113" y="59"/>
                  </a:lnTo>
                  <a:lnTo>
                    <a:pt x="97" y="64"/>
                  </a:lnTo>
                  <a:lnTo>
                    <a:pt x="77" y="67"/>
                  </a:lnTo>
                  <a:lnTo>
                    <a:pt x="77" y="211"/>
                  </a:lnTo>
                  <a:lnTo>
                    <a:pt x="67" y="211"/>
                  </a:lnTo>
                  <a:lnTo>
                    <a:pt x="67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gray">
            <a:xfrm>
              <a:off x="2631" y="457"/>
              <a:ext cx="89" cy="132"/>
            </a:xfrm>
            <a:custGeom>
              <a:avLst/>
              <a:gdLst/>
              <a:ahLst/>
              <a:cxnLst>
                <a:cxn ang="0">
                  <a:pos x="42" y="43"/>
                </a:cxn>
                <a:cxn ang="0">
                  <a:pos x="39" y="42"/>
                </a:cxn>
                <a:cxn ang="0">
                  <a:pos x="33" y="42"/>
                </a:cxn>
                <a:cxn ang="0">
                  <a:pos x="25" y="39"/>
                </a:cxn>
                <a:cxn ang="0">
                  <a:pos x="16" y="35"/>
                </a:cxn>
                <a:cxn ang="0">
                  <a:pos x="8" y="27"/>
                </a:cxn>
                <a:cxn ang="0">
                  <a:pos x="2" y="16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2" y="1"/>
                </a:cxn>
                <a:cxn ang="0">
                  <a:pos x="21" y="3"/>
                </a:cxn>
                <a:cxn ang="0">
                  <a:pos x="29" y="8"/>
                </a:cxn>
                <a:cxn ang="0">
                  <a:pos x="37" y="15"/>
                </a:cxn>
                <a:cxn ang="0">
                  <a:pos x="42" y="26"/>
                </a:cxn>
                <a:cxn ang="0">
                  <a:pos x="45" y="39"/>
                </a:cxn>
                <a:cxn ang="0">
                  <a:pos x="45" y="38"/>
                </a:cxn>
                <a:cxn ang="0">
                  <a:pos x="45" y="34"/>
                </a:cxn>
                <a:cxn ang="0">
                  <a:pos x="46" y="27"/>
                </a:cxn>
                <a:cxn ang="0">
                  <a:pos x="49" y="20"/>
                </a:cxn>
                <a:cxn ang="0">
                  <a:pos x="54" y="14"/>
                </a:cxn>
                <a:cxn ang="0">
                  <a:pos x="62" y="7"/>
                </a:cxn>
                <a:cxn ang="0">
                  <a:pos x="73" y="3"/>
                </a:cxn>
                <a:cxn ang="0">
                  <a:pos x="89" y="0"/>
                </a:cxn>
                <a:cxn ang="0">
                  <a:pos x="89" y="3"/>
                </a:cxn>
                <a:cxn ang="0">
                  <a:pos x="88" y="10"/>
                </a:cxn>
                <a:cxn ang="0">
                  <a:pos x="87" y="18"/>
                </a:cxn>
                <a:cxn ang="0">
                  <a:pos x="81" y="26"/>
                </a:cxn>
                <a:cxn ang="0">
                  <a:pos x="74" y="34"/>
                </a:cxn>
                <a:cxn ang="0">
                  <a:pos x="64" y="41"/>
                </a:cxn>
                <a:cxn ang="0">
                  <a:pos x="47" y="43"/>
                </a:cxn>
                <a:cxn ang="0">
                  <a:pos x="47" y="132"/>
                </a:cxn>
                <a:cxn ang="0">
                  <a:pos x="42" y="132"/>
                </a:cxn>
                <a:cxn ang="0">
                  <a:pos x="42" y="43"/>
                </a:cxn>
              </a:cxnLst>
              <a:rect l="0" t="0" r="r" b="b"/>
              <a:pathLst>
                <a:path w="89" h="132">
                  <a:moveTo>
                    <a:pt x="42" y="43"/>
                  </a:moveTo>
                  <a:lnTo>
                    <a:pt x="39" y="42"/>
                  </a:lnTo>
                  <a:lnTo>
                    <a:pt x="33" y="42"/>
                  </a:lnTo>
                  <a:lnTo>
                    <a:pt x="25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2" y="1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21" y="3"/>
                  </a:lnTo>
                  <a:lnTo>
                    <a:pt x="29" y="8"/>
                  </a:lnTo>
                  <a:lnTo>
                    <a:pt x="37" y="15"/>
                  </a:lnTo>
                  <a:lnTo>
                    <a:pt x="42" y="26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7"/>
                  </a:lnTo>
                  <a:lnTo>
                    <a:pt x="49" y="20"/>
                  </a:lnTo>
                  <a:lnTo>
                    <a:pt x="54" y="14"/>
                  </a:lnTo>
                  <a:lnTo>
                    <a:pt x="62" y="7"/>
                  </a:lnTo>
                  <a:lnTo>
                    <a:pt x="73" y="3"/>
                  </a:lnTo>
                  <a:lnTo>
                    <a:pt x="89" y="0"/>
                  </a:lnTo>
                  <a:lnTo>
                    <a:pt x="89" y="3"/>
                  </a:lnTo>
                  <a:lnTo>
                    <a:pt x="88" y="10"/>
                  </a:lnTo>
                  <a:lnTo>
                    <a:pt x="87" y="18"/>
                  </a:lnTo>
                  <a:lnTo>
                    <a:pt x="81" y="26"/>
                  </a:lnTo>
                  <a:lnTo>
                    <a:pt x="74" y="34"/>
                  </a:lnTo>
                  <a:lnTo>
                    <a:pt x="64" y="41"/>
                  </a:lnTo>
                  <a:lnTo>
                    <a:pt x="47" y="43"/>
                  </a:lnTo>
                  <a:lnTo>
                    <a:pt x="47" y="132"/>
                  </a:lnTo>
                  <a:lnTo>
                    <a:pt x="42" y="132"/>
                  </a:lnTo>
                  <a:lnTo>
                    <a:pt x="42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gray">
            <a:xfrm>
              <a:off x="2430" y="403"/>
              <a:ext cx="88" cy="186"/>
            </a:xfrm>
            <a:custGeom>
              <a:avLst/>
              <a:gdLst/>
              <a:ahLst/>
              <a:cxnLst>
                <a:cxn ang="0">
                  <a:pos x="43" y="43"/>
                </a:cxn>
                <a:cxn ang="0">
                  <a:pos x="41" y="43"/>
                </a:cxn>
                <a:cxn ang="0">
                  <a:pos x="35" y="43"/>
                </a:cxn>
                <a:cxn ang="0">
                  <a:pos x="27" y="41"/>
                </a:cxn>
                <a:cxn ang="0">
                  <a:pos x="18" y="35"/>
                </a:cxn>
                <a:cxn ang="0">
                  <a:pos x="8" y="28"/>
                </a:cxn>
                <a:cxn ang="0">
                  <a:pos x="3" y="16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17" y="1"/>
                </a:cxn>
                <a:cxn ang="0">
                  <a:pos x="26" y="6"/>
                </a:cxn>
                <a:cxn ang="0">
                  <a:pos x="35" y="12"/>
                </a:cxn>
                <a:cxn ang="0">
                  <a:pos x="42" y="24"/>
                </a:cxn>
                <a:cxn ang="0">
                  <a:pos x="48" y="41"/>
                </a:cxn>
                <a:cxn ang="0">
                  <a:pos x="48" y="90"/>
                </a:cxn>
                <a:cxn ang="0">
                  <a:pos x="48" y="88"/>
                </a:cxn>
                <a:cxn ang="0">
                  <a:pos x="48" y="82"/>
                </a:cxn>
                <a:cxn ang="0">
                  <a:pos x="50" y="74"/>
                </a:cxn>
                <a:cxn ang="0">
                  <a:pos x="54" y="66"/>
                </a:cxn>
                <a:cxn ang="0">
                  <a:pos x="61" y="58"/>
                </a:cxn>
                <a:cxn ang="0">
                  <a:pos x="72" y="53"/>
                </a:cxn>
                <a:cxn ang="0">
                  <a:pos x="87" y="50"/>
                </a:cxn>
                <a:cxn ang="0">
                  <a:pos x="88" y="51"/>
                </a:cxn>
                <a:cxn ang="0">
                  <a:pos x="88" y="57"/>
                </a:cxn>
                <a:cxn ang="0">
                  <a:pos x="87" y="64"/>
                </a:cxn>
                <a:cxn ang="0">
                  <a:pos x="84" y="72"/>
                </a:cxn>
                <a:cxn ang="0">
                  <a:pos x="80" y="80"/>
                </a:cxn>
                <a:cxn ang="0">
                  <a:pos x="73" y="86"/>
                </a:cxn>
                <a:cxn ang="0">
                  <a:pos x="62" y="92"/>
                </a:cxn>
                <a:cxn ang="0">
                  <a:pos x="48" y="93"/>
                </a:cxn>
                <a:cxn ang="0">
                  <a:pos x="48" y="186"/>
                </a:cxn>
                <a:cxn ang="0">
                  <a:pos x="43" y="186"/>
                </a:cxn>
                <a:cxn ang="0">
                  <a:pos x="43" y="143"/>
                </a:cxn>
                <a:cxn ang="0">
                  <a:pos x="42" y="143"/>
                </a:cxn>
                <a:cxn ang="0">
                  <a:pos x="37" y="142"/>
                </a:cxn>
                <a:cxn ang="0">
                  <a:pos x="29" y="140"/>
                </a:cxn>
                <a:cxn ang="0">
                  <a:pos x="22" y="136"/>
                </a:cxn>
                <a:cxn ang="0">
                  <a:pos x="14" y="130"/>
                </a:cxn>
                <a:cxn ang="0">
                  <a:pos x="8" y="120"/>
                </a:cxn>
                <a:cxn ang="0">
                  <a:pos x="7" y="105"/>
                </a:cxn>
                <a:cxn ang="0">
                  <a:pos x="8" y="105"/>
                </a:cxn>
                <a:cxn ang="0">
                  <a:pos x="12" y="107"/>
                </a:cxn>
                <a:cxn ang="0">
                  <a:pos x="19" y="108"/>
                </a:cxn>
                <a:cxn ang="0">
                  <a:pos x="26" y="111"/>
                </a:cxn>
                <a:cxn ang="0">
                  <a:pos x="34" y="117"/>
                </a:cxn>
                <a:cxn ang="0">
                  <a:pos x="39" y="127"/>
                </a:cxn>
                <a:cxn ang="0">
                  <a:pos x="43" y="140"/>
                </a:cxn>
                <a:cxn ang="0">
                  <a:pos x="43" y="43"/>
                </a:cxn>
              </a:cxnLst>
              <a:rect l="0" t="0" r="r" b="b"/>
              <a:pathLst>
                <a:path w="88" h="186">
                  <a:moveTo>
                    <a:pt x="43" y="43"/>
                  </a:moveTo>
                  <a:lnTo>
                    <a:pt x="41" y="43"/>
                  </a:lnTo>
                  <a:lnTo>
                    <a:pt x="35" y="43"/>
                  </a:lnTo>
                  <a:lnTo>
                    <a:pt x="27" y="41"/>
                  </a:lnTo>
                  <a:lnTo>
                    <a:pt x="18" y="35"/>
                  </a:lnTo>
                  <a:lnTo>
                    <a:pt x="8" y="28"/>
                  </a:lnTo>
                  <a:lnTo>
                    <a:pt x="3" y="16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7" y="1"/>
                  </a:lnTo>
                  <a:lnTo>
                    <a:pt x="26" y="6"/>
                  </a:lnTo>
                  <a:lnTo>
                    <a:pt x="35" y="12"/>
                  </a:lnTo>
                  <a:lnTo>
                    <a:pt x="42" y="24"/>
                  </a:lnTo>
                  <a:lnTo>
                    <a:pt x="48" y="41"/>
                  </a:lnTo>
                  <a:lnTo>
                    <a:pt x="48" y="90"/>
                  </a:lnTo>
                  <a:lnTo>
                    <a:pt x="48" y="88"/>
                  </a:lnTo>
                  <a:lnTo>
                    <a:pt x="48" y="82"/>
                  </a:lnTo>
                  <a:lnTo>
                    <a:pt x="50" y="74"/>
                  </a:lnTo>
                  <a:lnTo>
                    <a:pt x="54" y="66"/>
                  </a:lnTo>
                  <a:lnTo>
                    <a:pt x="61" y="58"/>
                  </a:lnTo>
                  <a:lnTo>
                    <a:pt x="72" y="53"/>
                  </a:lnTo>
                  <a:lnTo>
                    <a:pt x="87" y="50"/>
                  </a:lnTo>
                  <a:lnTo>
                    <a:pt x="88" y="51"/>
                  </a:lnTo>
                  <a:lnTo>
                    <a:pt x="88" y="57"/>
                  </a:lnTo>
                  <a:lnTo>
                    <a:pt x="87" y="64"/>
                  </a:lnTo>
                  <a:lnTo>
                    <a:pt x="84" y="72"/>
                  </a:lnTo>
                  <a:lnTo>
                    <a:pt x="80" y="80"/>
                  </a:lnTo>
                  <a:lnTo>
                    <a:pt x="73" y="86"/>
                  </a:lnTo>
                  <a:lnTo>
                    <a:pt x="62" y="92"/>
                  </a:lnTo>
                  <a:lnTo>
                    <a:pt x="48" y="93"/>
                  </a:lnTo>
                  <a:lnTo>
                    <a:pt x="48" y="186"/>
                  </a:lnTo>
                  <a:lnTo>
                    <a:pt x="43" y="186"/>
                  </a:lnTo>
                  <a:lnTo>
                    <a:pt x="43" y="143"/>
                  </a:lnTo>
                  <a:lnTo>
                    <a:pt x="42" y="143"/>
                  </a:lnTo>
                  <a:lnTo>
                    <a:pt x="37" y="142"/>
                  </a:lnTo>
                  <a:lnTo>
                    <a:pt x="29" y="140"/>
                  </a:lnTo>
                  <a:lnTo>
                    <a:pt x="22" y="136"/>
                  </a:lnTo>
                  <a:lnTo>
                    <a:pt x="14" y="130"/>
                  </a:lnTo>
                  <a:lnTo>
                    <a:pt x="8" y="120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12" y="107"/>
                  </a:lnTo>
                  <a:lnTo>
                    <a:pt x="19" y="108"/>
                  </a:lnTo>
                  <a:lnTo>
                    <a:pt x="26" y="111"/>
                  </a:lnTo>
                  <a:lnTo>
                    <a:pt x="34" y="117"/>
                  </a:lnTo>
                  <a:lnTo>
                    <a:pt x="39" y="127"/>
                  </a:lnTo>
                  <a:lnTo>
                    <a:pt x="43" y="140"/>
                  </a:lnTo>
                  <a:lnTo>
                    <a:pt x="43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gray">
            <a:xfrm>
              <a:off x="1914" y="233"/>
              <a:ext cx="166" cy="356"/>
            </a:xfrm>
            <a:custGeom>
              <a:avLst/>
              <a:gdLst/>
              <a:ahLst/>
              <a:cxnLst>
                <a:cxn ang="0">
                  <a:pos x="85" y="84"/>
                </a:cxn>
                <a:cxn ang="0">
                  <a:pos x="101" y="81"/>
                </a:cxn>
                <a:cxn ang="0">
                  <a:pos x="124" y="73"/>
                </a:cxn>
                <a:cxn ang="0">
                  <a:pos x="148" y="56"/>
                </a:cxn>
                <a:cxn ang="0">
                  <a:pos x="163" y="23"/>
                </a:cxn>
                <a:cxn ang="0">
                  <a:pos x="163" y="0"/>
                </a:cxn>
                <a:cxn ang="0">
                  <a:pos x="148" y="0"/>
                </a:cxn>
                <a:cxn ang="0">
                  <a:pos x="125" y="6"/>
                </a:cxn>
                <a:cxn ang="0">
                  <a:pos x="101" y="22"/>
                </a:cxn>
                <a:cxn ang="0">
                  <a:pos x="82" y="54"/>
                </a:cxn>
                <a:cxn ang="0">
                  <a:pos x="77" y="173"/>
                </a:cxn>
                <a:cxn ang="0">
                  <a:pos x="77" y="165"/>
                </a:cxn>
                <a:cxn ang="0">
                  <a:pos x="71" y="146"/>
                </a:cxn>
                <a:cxn ang="0">
                  <a:pos x="60" y="123"/>
                </a:cxn>
                <a:cxn ang="0">
                  <a:pos x="38" y="104"/>
                </a:cxn>
                <a:cxn ang="0">
                  <a:pos x="0" y="96"/>
                </a:cxn>
                <a:cxn ang="0">
                  <a:pos x="0" y="103"/>
                </a:cxn>
                <a:cxn ang="0">
                  <a:pos x="0" y="120"/>
                </a:cxn>
                <a:cxn ang="0">
                  <a:pos x="8" y="143"/>
                </a:cxn>
                <a:cxn ang="0">
                  <a:pos x="24" y="163"/>
                </a:cxn>
                <a:cxn ang="0">
                  <a:pos x="55" y="177"/>
                </a:cxn>
                <a:cxn ang="0">
                  <a:pos x="77" y="356"/>
                </a:cxn>
                <a:cxn ang="0">
                  <a:pos x="82" y="274"/>
                </a:cxn>
                <a:cxn ang="0">
                  <a:pos x="91" y="273"/>
                </a:cxn>
                <a:cxn ang="0">
                  <a:pos x="112" y="267"/>
                </a:cxn>
                <a:cxn ang="0">
                  <a:pos x="135" y="252"/>
                </a:cxn>
                <a:cxn ang="0">
                  <a:pos x="151" y="224"/>
                </a:cxn>
                <a:cxn ang="0">
                  <a:pos x="152" y="203"/>
                </a:cxn>
                <a:cxn ang="0">
                  <a:pos x="137" y="204"/>
                </a:cxn>
                <a:cxn ang="0">
                  <a:pos x="117" y="211"/>
                </a:cxn>
                <a:cxn ang="0">
                  <a:pos x="97" y="231"/>
                </a:cxn>
                <a:cxn ang="0">
                  <a:pos x="82" y="267"/>
                </a:cxn>
              </a:cxnLst>
              <a:rect l="0" t="0" r="r" b="b"/>
              <a:pathLst>
                <a:path w="166" h="356">
                  <a:moveTo>
                    <a:pt x="82" y="84"/>
                  </a:moveTo>
                  <a:lnTo>
                    <a:pt x="85" y="84"/>
                  </a:lnTo>
                  <a:lnTo>
                    <a:pt x="91" y="84"/>
                  </a:lnTo>
                  <a:lnTo>
                    <a:pt x="101" y="81"/>
                  </a:lnTo>
                  <a:lnTo>
                    <a:pt x="112" y="78"/>
                  </a:lnTo>
                  <a:lnTo>
                    <a:pt x="124" y="73"/>
                  </a:lnTo>
                  <a:lnTo>
                    <a:pt x="136" y="66"/>
                  </a:lnTo>
                  <a:lnTo>
                    <a:pt x="148" y="56"/>
                  </a:lnTo>
                  <a:lnTo>
                    <a:pt x="156" y="42"/>
                  </a:lnTo>
                  <a:lnTo>
                    <a:pt x="163" y="23"/>
                  </a:lnTo>
                  <a:lnTo>
                    <a:pt x="166" y="2"/>
                  </a:lnTo>
                  <a:lnTo>
                    <a:pt x="163" y="0"/>
                  </a:lnTo>
                  <a:lnTo>
                    <a:pt x="158" y="0"/>
                  </a:lnTo>
                  <a:lnTo>
                    <a:pt x="148" y="0"/>
                  </a:lnTo>
                  <a:lnTo>
                    <a:pt x="137" y="3"/>
                  </a:lnTo>
                  <a:lnTo>
                    <a:pt x="125" y="6"/>
                  </a:lnTo>
                  <a:lnTo>
                    <a:pt x="113" y="12"/>
                  </a:lnTo>
                  <a:lnTo>
                    <a:pt x="101" y="22"/>
                  </a:lnTo>
                  <a:lnTo>
                    <a:pt x="90" y="35"/>
                  </a:lnTo>
                  <a:lnTo>
                    <a:pt x="82" y="54"/>
                  </a:lnTo>
                  <a:lnTo>
                    <a:pt x="77" y="78"/>
                  </a:lnTo>
                  <a:lnTo>
                    <a:pt x="77" y="173"/>
                  </a:lnTo>
                  <a:lnTo>
                    <a:pt x="77" y="170"/>
                  </a:lnTo>
                  <a:lnTo>
                    <a:pt x="77" y="165"/>
                  </a:lnTo>
                  <a:lnTo>
                    <a:pt x="74" y="157"/>
                  </a:lnTo>
                  <a:lnTo>
                    <a:pt x="71" y="146"/>
                  </a:lnTo>
                  <a:lnTo>
                    <a:pt x="67" y="134"/>
                  </a:lnTo>
                  <a:lnTo>
                    <a:pt x="60" y="123"/>
                  </a:lnTo>
                  <a:lnTo>
                    <a:pt x="50" y="112"/>
                  </a:lnTo>
                  <a:lnTo>
                    <a:pt x="38" y="104"/>
                  </a:lnTo>
                  <a:lnTo>
                    <a:pt x="20" y="97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0" y="111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8" y="143"/>
                  </a:lnTo>
                  <a:lnTo>
                    <a:pt x="15" y="154"/>
                  </a:lnTo>
                  <a:lnTo>
                    <a:pt x="24" y="163"/>
                  </a:lnTo>
                  <a:lnTo>
                    <a:pt x="38" y="171"/>
                  </a:lnTo>
                  <a:lnTo>
                    <a:pt x="55" y="177"/>
                  </a:lnTo>
                  <a:lnTo>
                    <a:pt x="77" y="178"/>
                  </a:lnTo>
                  <a:lnTo>
                    <a:pt x="77" y="356"/>
                  </a:lnTo>
                  <a:lnTo>
                    <a:pt x="82" y="356"/>
                  </a:lnTo>
                  <a:lnTo>
                    <a:pt x="82" y="274"/>
                  </a:lnTo>
                  <a:lnTo>
                    <a:pt x="85" y="273"/>
                  </a:lnTo>
                  <a:lnTo>
                    <a:pt x="91" y="273"/>
                  </a:lnTo>
                  <a:lnTo>
                    <a:pt x="101" y="271"/>
                  </a:lnTo>
                  <a:lnTo>
                    <a:pt x="112" y="267"/>
                  </a:lnTo>
                  <a:lnTo>
                    <a:pt x="124" y="262"/>
                  </a:lnTo>
                  <a:lnTo>
                    <a:pt x="135" y="252"/>
                  </a:lnTo>
                  <a:lnTo>
                    <a:pt x="144" y="240"/>
                  </a:lnTo>
                  <a:lnTo>
                    <a:pt x="151" y="224"/>
                  </a:lnTo>
                  <a:lnTo>
                    <a:pt x="154" y="203"/>
                  </a:lnTo>
                  <a:lnTo>
                    <a:pt x="152" y="203"/>
                  </a:lnTo>
                  <a:lnTo>
                    <a:pt x="145" y="203"/>
                  </a:lnTo>
                  <a:lnTo>
                    <a:pt x="137" y="204"/>
                  </a:lnTo>
                  <a:lnTo>
                    <a:pt x="128" y="207"/>
                  </a:lnTo>
                  <a:lnTo>
                    <a:pt x="117" y="211"/>
                  </a:lnTo>
                  <a:lnTo>
                    <a:pt x="106" y="219"/>
                  </a:lnTo>
                  <a:lnTo>
                    <a:pt x="97" y="231"/>
                  </a:lnTo>
                  <a:lnTo>
                    <a:pt x="89" y="247"/>
                  </a:lnTo>
                  <a:lnTo>
                    <a:pt x="82" y="267"/>
                  </a:lnTo>
                  <a:lnTo>
                    <a:pt x="82" y="84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gray">
            <a:xfrm>
              <a:off x="2514" y="379"/>
              <a:ext cx="92" cy="210"/>
            </a:xfrm>
            <a:custGeom>
              <a:avLst/>
              <a:gdLst/>
              <a:ahLst/>
              <a:cxnLst>
                <a:cxn ang="0">
                  <a:pos x="43" y="162"/>
                </a:cxn>
                <a:cxn ang="0">
                  <a:pos x="36" y="160"/>
                </a:cxn>
                <a:cxn ang="0">
                  <a:pos x="23" y="155"/>
                </a:cxn>
                <a:cxn ang="0">
                  <a:pos x="12" y="141"/>
                </a:cxn>
                <a:cxn ang="0">
                  <a:pos x="12" y="129"/>
                </a:cxn>
                <a:cxn ang="0">
                  <a:pos x="23" y="132"/>
                </a:cxn>
                <a:cxn ang="0">
                  <a:pos x="38" y="145"/>
                </a:cxn>
                <a:cxn ang="0">
                  <a:pos x="43" y="108"/>
                </a:cxn>
                <a:cxn ang="0">
                  <a:pos x="35" y="106"/>
                </a:cxn>
                <a:cxn ang="0">
                  <a:pos x="20" y="101"/>
                </a:cxn>
                <a:cxn ang="0">
                  <a:pos x="7" y="83"/>
                </a:cxn>
                <a:cxn ang="0">
                  <a:pos x="7" y="70"/>
                </a:cxn>
                <a:cxn ang="0">
                  <a:pos x="17" y="71"/>
                </a:cxn>
                <a:cxn ang="0">
                  <a:pos x="31" y="81"/>
                </a:cxn>
                <a:cxn ang="0">
                  <a:pos x="43" y="105"/>
                </a:cxn>
                <a:cxn ang="0">
                  <a:pos x="40" y="43"/>
                </a:cxn>
                <a:cxn ang="0">
                  <a:pos x="26" y="39"/>
                </a:cxn>
                <a:cxn ang="0">
                  <a:pos x="8" y="27"/>
                </a:cxn>
                <a:cxn ang="0">
                  <a:pos x="0" y="0"/>
                </a:cxn>
                <a:cxn ang="0">
                  <a:pos x="7" y="0"/>
                </a:cxn>
                <a:cxn ang="0">
                  <a:pos x="23" y="5"/>
                </a:cxn>
                <a:cxn ang="0">
                  <a:pos x="39" y="23"/>
                </a:cxn>
                <a:cxn ang="0">
                  <a:pos x="46" y="38"/>
                </a:cxn>
                <a:cxn ang="0">
                  <a:pos x="51" y="24"/>
                </a:cxn>
                <a:cxn ang="0">
                  <a:pos x="66" y="8"/>
                </a:cxn>
                <a:cxn ang="0">
                  <a:pos x="92" y="0"/>
                </a:cxn>
                <a:cxn ang="0">
                  <a:pos x="90" y="8"/>
                </a:cxn>
                <a:cxn ang="0">
                  <a:pos x="82" y="25"/>
                </a:cxn>
                <a:cxn ang="0">
                  <a:pos x="63" y="40"/>
                </a:cxn>
                <a:cxn ang="0">
                  <a:pos x="49" y="124"/>
                </a:cxn>
                <a:cxn ang="0">
                  <a:pos x="50" y="116"/>
                </a:cxn>
                <a:cxn ang="0">
                  <a:pos x="59" y="100"/>
                </a:cxn>
                <a:cxn ang="0">
                  <a:pos x="81" y="92"/>
                </a:cxn>
                <a:cxn ang="0">
                  <a:pos x="80" y="98"/>
                </a:cxn>
                <a:cxn ang="0">
                  <a:pos x="73" y="114"/>
                </a:cxn>
                <a:cxn ang="0">
                  <a:pos x="59" y="127"/>
                </a:cxn>
                <a:cxn ang="0">
                  <a:pos x="49" y="210"/>
                </a:cxn>
              </a:cxnLst>
              <a:rect l="0" t="0" r="r" b="b"/>
              <a:pathLst>
                <a:path w="92" h="210">
                  <a:moveTo>
                    <a:pt x="43" y="210"/>
                  </a:moveTo>
                  <a:lnTo>
                    <a:pt x="43" y="162"/>
                  </a:lnTo>
                  <a:lnTo>
                    <a:pt x="40" y="162"/>
                  </a:lnTo>
                  <a:lnTo>
                    <a:pt x="36" y="160"/>
                  </a:lnTo>
                  <a:lnTo>
                    <a:pt x="30" y="159"/>
                  </a:lnTo>
                  <a:lnTo>
                    <a:pt x="23" y="155"/>
                  </a:lnTo>
                  <a:lnTo>
                    <a:pt x="16" y="150"/>
                  </a:lnTo>
                  <a:lnTo>
                    <a:pt x="12" y="141"/>
                  </a:lnTo>
                  <a:lnTo>
                    <a:pt x="11" y="129"/>
                  </a:lnTo>
                  <a:lnTo>
                    <a:pt x="12" y="129"/>
                  </a:lnTo>
                  <a:lnTo>
                    <a:pt x="16" y="129"/>
                  </a:lnTo>
                  <a:lnTo>
                    <a:pt x="23" y="132"/>
                  </a:lnTo>
                  <a:lnTo>
                    <a:pt x="31" y="137"/>
                  </a:lnTo>
                  <a:lnTo>
                    <a:pt x="38" y="145"/>
                  </a:lnTo>
                  <a:lnTo>
                    <a:pt x="43" y="159"/>
                  </a:lnTo>
                  <a:lnTo>
                    <a:pt x="43" y="108"/>
                  </a:lnTo>
                  <a:lnTo>
                    <a:pt x="40" y="108"/>
                  </a:lnTo>
                  <a:lnTo>
                    <a:pt x="35" y="106"/>
                  </a:lnTo>
                  <a:lnTo>
                    <a:pt x="28" y="105"/>
                  </a:lnTo>
                  <a:lnTo>
                    <a:pt x="20" y="101"/>
                  </a:lnTo>
                  <a:lnTo>
                    <a:pt x="12" y="94"/>
                  </a:lnTo>
                  <a:lnTo>
                    <a:pt x="7" y="83"/>
                  </a:lnTo>
                  <a:lnTo>
                    <a:pt x="5" y="70"/>
                  </a:lnTo>
                  <a:lnTo>
                    <a:pt x="7" y="70"/>
                  </a:lnTo>
                  <a:lnTo>
                    <a:pt x="11" y="70"/>
                  </a:lnTo>
                  <a:lnTo>
                    <a:pt x="17" y="71"/>
                  </a:lnTo>
                  <a:lnTo>
                    <a:pt x="24" y="74"/>
                  </a:lnTo>
                  <a:lnTo>
                    <a:pt x="31" y="81"/>
                  </a:lnTo>
                  <a:lnTo>
                    <a:pt x="38" y="90"/>
                  </a:lnTo>
                  <a:lnTo>
                    <a:pt x="43" y="105"/>
                  </a:lnTo>
                  <a:lnTo>
                    <a:pt x="43" y="43"/>
                  </a:lnTo>
                  <a:lnTo>
                    <a:pt x="40" y="43"/>
                  </a:lnTo>
                  <a:lnTo>
                    <a:pt x="34" y="42"/>
                  </a:lnTo>
                  <a:lnTo>
                    <a:pt x="26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23" y="5"/>
                  </a:lnTo>
                  <a:lnTo>
                    <a:pt x="31" y="12"/>
                  </a:lnTo>
                  <a:lnTo>
                    <a:pt x="39" y="23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9" y="32"/>
                  </a:lnTo>
                  <a:lnTo>
                    <a:pt x="51" y="24"/>
                  </a:lnTo>
                  <a:lnTo>
                    <a:pt x="58" y="15"/>
                  </a:lnTo>
                  <a:lnTo>
                    <a:pt x="66" y="8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0" y="8"/>
                  </a:lnTo>
                  <a:lnTo>
                    <a:pt x="88" y="16"/>
                  </a:lnTo>
                  <a:lnTo>
                    <a:pt x="82" y="25"/>
                  </a:lnTo>
                  <a:lnTo>
                    <a:pt x="74" y="34"/>
                  </a:lnTo>
                  <a:lnTo>
                    <a:pt x="63" y="40"/>
                  </a:lnTo>
                  <a:lnTo>
                    <a:pt x="49" y="43"/>
                  </a:lnTo>
                  <a:lnTo>
                    <a:pt x="49" y="124"/>
                  </a:lnTo>
                  <a:lnTo>
                    <a:pt x="49" y="121"/>
                  </a:lnTo>
                  <a:lnTo>
                    <a:pt x="50" y="116"/>
                  </a:lnTo>
                  <a:lnTo>
                    <a:pt x="53" y="108"/>
                  </a:lnTo>
                  <a:lnTo>
                    <a:pt x="59" y="100"/>
                  </a:lnTo>
                  <a:lnTo>
                    <a:pt x="67" y="94"/>
                  </a:lnTo>
                  <a:lnTo>
                    <a:pt x="81" y="92"/>
                  </a:lnTo>
                  <a:lnTo>
                    <a:pt x="81" y="93"/>
                  </a:lnTo>
                  <a:lnTo>
                    <a:pt x="80" y="98"/>
                  </a:lnTo>
                  <a:lnTo>
                    <a:pt x="77" y="106"/>
                  </a:lnTo>
                  <a:lnTo>
                    <a:pt x="73" y="114"/>
                  </a:lnTo>
                  <a:lnTo>
                    <a:pt x="67" y="121"/>
                  </a:lnTo>
                  <a:lnTo>
                    <a:pt x="59" y="127"/>
                  </a:lnTo>
                  <a:lnTo>
                    <a:pt x="49" y="129"/>
                  </a:lnTo>
                  <a:lnTo>
                    <a:pt x="49" y="210"/>
                  </a:lnTo>
                  <a:lnTo>
                    <a:pt x="43" y="210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gray">
            <a:xfrm>
              <a:off x="1566" y="297"/>
              <a:ext cx="128" cy="292"/>
            </a:xfrm>
            <a:custGeom>
              <a:avLst/>
              <a:gdLst/>
              <a:ahLst/>
              <a:cxnLst>
                <a:cxn ang="0">
                  <a:pos x="61" y="225"/>
                </a:cxn>
                <a:cxn ang="0">
                  <a:pos x="54" y="225"/>
                </a:cxn>
                <a:cxn ang="0">
                  <a:pos x="38" y="219"/>
                </a:cxn>
                <a:cxn ang="0">
                  <a:pos x="23" y="206"/>
                </a:cxn>
                <a:cxn ang="0">
                  <a:pos x="15" y="180"/>
                </a:cxn>
                <a:cxn ang="0">
                  <a:pos x="23" y="180"/>
                </a:cxn>
                <a:cxn ang="0">
                  <a:pos x="38" y="186"/>
                </a:cxn>
                <a:cxn ang="0">
                  <a:pos x="54" y="205"/>
                </a:cxn>
                <a:cxn ang="0">
                  <a:pos x="61" y="151"/>
                </a:cxn>
                <a:cxn ang="0">
                  <a:pos x="52" y="149"/>
                </a:cxn>
                <a:cxn ang="0">
                  <a:pos x="34" y="144"/>
                </a:cxn>
                <a:cxn ang="0">
                  <a:pos x="16" y="128"/>
                </a:cxn>
                <a:cxn ang="0">
                  <a:pos x="8" y="98"/>
                </a:cxn>
                <a:cxn ang="0">
                  <a:pos x="15" y="97"/>
                </a:cxn>
                <a:cxn ang="0">
                  <a:pos x="29" y="101"/>
                </a:cxn>
                <a:cxn ang="0">
                  <a:pos x="47" y="116"/>
                </a:cxn>
                <a:cxn ang="0">
                  <a:pos x="61" y="147"/>
                </a:cxn>
                <a:cxn ang="0">
                  <a:pos x="58" y="60"/>
                </a:cxn>
                <a:cxn ang="0">
                  <a:pos x="44" y="58"/>
                </a:cxn>
                <a:cxn ang="0">
                  <a:pos x="25" y="50"/>
                </a:cxn>
                <a:cxn ang="0">
                  <a:pos x="8" y="3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27" y="5"/>
                </a:cxn>
                <a:cxn ang="0">
                  <a:pos x="48" y="21"/>
                </a:cxn>
                <a:cxn ang="0">
                  <a:pos x="65" y="56"/>
                </a:cxn>
                <a:cxn ang="0">
                  <a:pos x="66" y="48"/>
                </a:cxn>
                <a:cxn ang="0">
                  <a:pos x="77" y="28"/>
                </a:cxn>
                <a:cxn ang="0">
                  <a:pos x="96" y="9"/>
                </a:cxn>
                <a:cxn ang="0">
                  <a:pos x="128" y="0"/>
                </a:cxn>
                <a:cxn ang="0">
                  <a:pos x="127" y="9"/>
                </a:cxn>
                <a:cxn ang="0">
                  <a:pos x="119" y="31"/>
                </a:cxn>
                <a:cxn ang="0">
                  <a:pos x="101" y="51"/>
                </a:cxn>
                <a:cxn ang="0">
                  <a:pos x="67" y="60"/>
                </a:cxn>
                <a:cxn ang="0">
                  <a:pos x="69" y="170"/>
                </a:cxn>
                <a:cxn ang="0">
                  <a:pos x="73" y="155"/>
                </a:cxn>
                <a:cxn ang="0">
                  <a:pos x="86" y="136"/>
                </a:cxn>
                <a:cxn ang="0">
                  <a:pos x="113" y="128"/>
                </a:cxn>
                <a:cxn ang="0">
                  <a:pos x="112" y="136"/>
                </a:cxn>
                <a:cxn ang="0">
                  <a:pos x="105" y="153"/>
                </a:cxn>
                <a:cxn ang="0">
                  <a:pos x="92" y="172"/>
                </a:cxn>
                <a:cxn ang="0">
                  <a:pos x="67" y="180"/>
                </a:cxn>
                <a:cxn ang="0">
                  <a:pos x="61" y="292"/>
                </a:cxn>
              </a:cxnLst>
              <a:rect l="0" t="0" r="r" b="b"/>
              <a:pathLst>
                <a:path w="128" h="292">
                  <a:moveTo>
                    <a:pt x="61" y="292"/>
                  </a:moveTo>
                  <a:lnTo>
                    <a:pt x="61" y="225"/>
                  </a:lnTo>
                  <a:lnTo>
                    <a:pt x="58" y="225"/>
                  </a:lnTo>
                  <a:lnTo>
                    <a:pt x="54" y="225"/>
                  </a:lnTo>
                  <a:lnTo>
                    <a:pt x="46" y="222"/>
                  </a:lnTo>
                  <a:lnTo>
                    <a:pt x="38" y="219"/>
                  </a:lnTo>
                  <a:lnTo>
                    <a:pt x="29" y="214"/>
                  </a:lnTo>
                  <a:lnTo>
                    <a:pt x="23" y="206"/>
                  </a:lnTo>
                  <a:lnTo>
                    <a:pt x="17" y="195"/>
                  </a:lnTo>
                  <a:lnTo>
                    <a:pt x="15" y="180"/>
                  </a:lnTo>
                  <a:lnTo>
                    <a:pt x="17" y="180"/>
                  </a:lnTo>
                  <a:lnTo>
                    <a:pt x="23" y="180"/>
                  </a:lnTo>
                  <a:lnTo>
                    <a:pt x="29" y="182"/>
                  </a:lnTo>
                  <a:lnTo>
                    <a:pt x="38" y="186"/>
                  </a:lnTo>
                  <a:lnTo>
                    <a:pt x="47" y="194"/>
                  </a:lnTo>
                  <a:lnTo>
                    <a:pt x="54" y="205"/>
                  </a:lnTo>
                  <a:lnTo>
                    <a:pt x="61" y="221"/>
                  </a:lnTo>
                  <a:lnTo>
                    <a:pt x="61" y="151"/>
                  </a:lnTo>
                  <a:lnTo>
                    <a:pt x="58" y="149"/>
                  </a:lnTo>
                  <a:lnTo>
                    <a:pt x="52" y="149"/>
                  </a:lnTo>
                  <a:lnTo>
                    <a:pt x="44" y="147"/>
                  </a:lnTo>
                  <a:lnTo>
                    <a:pt x="34" y="144"/>
                  </a:lnTo>
                  <a:lnTo>
                    <a:pt x="24" y="137"/>
                  </a:lnTo>
                  <a:lnTo>
                    <a:pt x="16" y="128"/>
                  </a:lnTo>
                  <a:lnTo>
                    <a:pt x="11" y="114"/>
                  </a:lnTo>
                  <a:lnTo>
                    <a:pt x="8" y="98"/>
                  </a:lnTo>
                  <a:lnTo>
                    <a:pt x="9" y="97"/>
                  </a:lnTo>
                  <a:lnTo>
                    <a:pt x="15" y="97"/>
                  </a:lnTo>
                  <a:lnTo>
                    <a:pt x="21" y="98"/>
                  </a:lnTo>
                  <a:lnTo>
                    <a:pt x="29" y="101"/>
                  </a:lnTo>
                  <a:lnTo>
                    <a:pt x="39" y="106"/>
                  </a:lnTo>
                  <a:lnTo>
                    <a:pt x="47" y="116"/>
                  </a:lnTo>
                  <a:lnTo>
                    <a:pt x="55" y="128"/>
                  </a:lnTo>
                  <a:lnTo>
                    <a:pt x="61" y="147"/>
                  </a:lnTo>
                  <a:lnTo>
                    <a:pt x="61" y="60"/>
                  </a:lnTo>
                  <a:lnTo>
                    <a:pt x="58" y="60"/>
                  </a:lnTo>
                  <a:lnTo>
                    <a:pt x="52" y="59"/>
                  </a:lnTo>
                  <a:lnTo>
                    <a:pt x="44" y="58"/>
                  </a:lnTo>
                  <a:lnTo>
                    <a:pt x="35" y="55"/>
                  </a:lnTo>
                  <a:lnTo>
                    <a:pt x="25" y="50"/>
                  </a:lnTo>
                  <a:lnTo>
                    <a:pt x="16" y="43"/>
                  </a:lnTo>
                  <a:lnTo>
                    <a:pt x="8" y="32"/>
                  </a:lnTo>
                  <a:lnTo>
                    <a:pt x="3" y="19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6" y="1"/>
                  </a:lnTo>
                  <a:lnTo>
                    <a:pt x="27" y="5"/>
                  </a:lnTo>
                  <a:lnTo>
                    <a:pt x="38" y="10"/>
                  </a:lnTo>
                  <a:lnTo>
                    <a:pt x="48" y="21"/>
                  </a:lnTo>
                  <a:lnTo>
                    <a:pt x="56" y="36"/>
                  </a:lnTo>
                  <a:lnTo>
                    <a:pt x="65" y="56"/>
                  </a:lnTo>
                  <a:lnTo>
                    <a:pt x="65" y="54"/>
                  </a:lnTo>
                  <a:lnTo>
                    <a:pt x="66" y="48"/>
                  </a:lnTo>
                  <a:lnTo>
                    <a:pt x="70" y="39"/>
                  </a:lnTo>
                  <a:lnTo>
                    <a:pt x="77" y="28"/>
                  </a:lnTo>
                  <a:lnTo>
                    <a:pt x="85" y="19"/>
                  </a:lnTo>
                  <a:lnTo>
                    <a:pt x="96" y="9"/>
                  </a:lnTo>
                  <a:lnTo>
                    <a:pt x="110" y="2"/>
                  </a:lnTo>
                  <a:lnTo>
                    <a:pt x="128" y="0"/>
                  </a:lnTo>
                  <a:lnTo>
                    <a:pt x="128" y="2"/>
                  </a:lnTo>
                  <a:lnTo>
                    <a:pt x="127" y="9"/>
                  </a:lnTo>
                  <a:lnTo>
                    <a:pt x="124" y="19"/>
                  </a:lnTo>
                  <a:lnTo>
                    <a:pt x="119" y="31"/>
                  </a:lnTo>
                  <a:lnTo>
                    <a:pt x="112" y="41"/>
                  </a:lnTo>
                  <a:lnTo>
                    <a:pt x="101" y="51"/>
                  </a:lnTo>
                  <a:lnTo>
                    <a:pt x="86" y="58"/>
                  </a:lnTo>
                  <a:lnTo>
                    <a:pt x="67" y="60"/>
                  </a:lnTo>
                  <a:lnTo>
                    <a:pt x="67" y="172"/>
                  </a:lnTo>
                  <a:lnTo>
                    <a:pt x="69" y="170"/>
                  </a:lnTo>
                  <a:lnTo>
                    <a:pt x="70" y="164"/>
                  </a:lnTo>
                  <a:lnTo>
                    <a:pt x="73" y="155"/>
                  </a:lnTo>
                  <a:lnTo>
                    <a:pt x="78" y="145"/>
                  </a:lnTo>
                  <a:lnTo>
                    <a:pt x="86" y="136"/>
                  </a:lnTo>
                  <a:lnTo>
                    <a:pt x="97" y="130"/>
                  </a:lnTo>
                  <a:lnTo>
                    <a:pt x="113" y="128"/>
                  </a:lnTo>
                  <a:lnTo>
                    <a:pt x="113" y="130"/>
                  </a:lnTo>
                  <a:lnTo>
                    <a:pt x="112" y="136"/>
                  </a:lnTo>
                  <a:lnTo>
                    <a:pt x="109" y="144"/>
                  </a:lnTo>
                  <a:lnTo>
                    <a:pt x="105" y="153"/>
                  </a:lnTo>
                  <a:lnTo>
                    <a:pt x="100" y="163"/>
                  </a:lnTo>
                  <a:lnTo>
                    <a:pt x="92" y="172"/>
                  </a:lnTo>
                  <a:lnTo>
                    <a:pt x="82" y="178"/>
                  </a:lnTo>
                  <a:lnTo>
                    <a:pt x="67" y="180"/>
                  </a:lnTo>
                  <a:lnTo>
                    <a:pt x="67" y="292"/>
                  </a:lnTo>
                  <a:lnTo>
                    <a:pt x="61" y="29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gray">
            <a:xfrm>
              <a:off x="2596" y="332"/>
              <a:ext cx="68" cy="257"/>
            </a:xfrm>
            <a:custGeom>
              <a:avLst/>
              <a:gdLst/>
              <a:ahLst/>
              <a:cxnLst>
                <a:cxn ang="0">
                  <a:pos x="31" y="164"/>
                </a:cxn>
                <a:cxn ang="0">
                  <a:pos x="23" y="163"/>
                </a:cxn>
                <a:cxn ang="0">
                  <a:pos x="8" y="155"/>
                </a:cxn>
                <a:cxn ang="0">
                  <a:pos x="0" y="132"/>
                </a:cxn>
                <a:cxn ang="0">
                  <a:pos x="7" y="132"/>
                </a:cxn>
                <a:cxn ang="0">
                  <a:pos x="22" y="139"/>
                </a:cxn>
                <a:cxn ang="0">
                  <a:pos x="31" y="160"/>
                </a:cxn>
                <a:cxn ang="0">
                  <a:pos x="29" y="101"/>
                </a:cxn>
                <a:cxn ang="0">
                  <a:pos x="16" y="97"/>
                </a:cxn>
                <a:cxn ang="0">
                  <a:pos x="3" y="83"/>
                </a:cxn>
                <a:cxn ang="0">
                  <a:pos x="3" y="70"/>
                </a:cxn>
                <a:cxn ang="0">
                  <a:pos x="15" y="74"/>
                </a:cxn>
                <a:cxn ang="0">
                  <a:pos x="27" y="86"/>
                </a:cxn>
                <a:cxn ang="0">
                  <a:pos x="31" y="31"/>
                </a:cxn>
                <a:cxn ang="0">
                  <a:pos x="33" y="23"/>
                </a:cxn>
                <a:cxn ang="0">
                  <a:pos x="41" y="8"/>
                </a:cxn>
                <a:cxn ang="0">
                  <a:pos x="62" y="0"/>
                </a:cxn>
                <a:cxn ang="0">
                  <a:pos x="61" y="8"/>
                </a:cxn>
                <a:cxn ang="0">
                  <a:pos x="53" y="23"/>
                </a:cxn>
                <a:cxn ang="0">
                  <a:pos x="35" y="31"/>
                </a:cxn>
                <a:cxn ang="0">
                  <a:pos x="35" y="75"/>
                </a:cxn>
                <a:cxn ang="0">
                  <a:pos x="39" y="62"/>
                </a:cxn>
                <a:cxn ang="0">
                  <a:pos x="54" y="48"/>
                </a:cxn>
                <a:cxn ang="0">
                  <a:pos x="68" y="48"/>
                </a:cxn>
                <a:cxn ang="0">
                  <a:pos x="66" y="59"/>
                </a:cxn>
                <a:cxn ang="0">
                  <a:pos x="58" y="72"/>
                </a:cxn>
                <a:cxn ang="0">
                  <a:pos x="35" y="82"/>
                </a:cxn>
                <a:cxn ang="0">
                  <a:pos x="35" y="143"/>
                </a:cxn>
                <a:cxn ang="0">
                  <a:pos x="38" y="132"/>
                </a:cxn>
                <a:cxn ang="0">
                  <a:pos x="49" y="122"/>
                </a:cxn>
                <a:cxn ang="0">
                  <a:pos x="60" y="122"/>
                </a:cxn>
                <a:cxn ang="0">
                  <a:pos x="58" y="133"/>
                </a:cxn>
                <a:cxn ang="0">
                  <a:pos x="47" y="144"/>
                </a:cxn>
                <a:cxn ang="0">
                  <a:pos x="35" y="257"/>
                </a:cxn>
              </a:cxnLst>
              <a:rect l="0" t="0" r="r" b="b"/>
              <a:pathLst>
                <a:path w="68" h="257">
                  <a:moveTo>
                    <a:pt x="31" y="257"/>
                  </a:moveTo>
                  <a:lnTo>
                    <a:pt x="31" y="164"/>
                  </a:lnTo>
                  <a:lnTo>
                    <a:pt x="29" y="163"/>
                  </a:lnTo>
                  <a:lnTo>
                    <a:pt x="23" y="163"/>
                  </a:lnTo>
                  <a:lnTo>
                    <a:pt x="16" y="160"/>
                  </a:lnTo>
                  <a:lnTo>
                    <a:pt x="8" y="155"/>
                  </a:lnTo>
                  <a:lnTo>
                    <a:pt x="3" y="145"/>
                  </a:lnTo>
                  <a:lnTo>
                    <a:pt x="0" y="132"/>
                  </a:lnTo>
                  <a:lnTo>
                    <a:pt x="3" y="132"/>
                  </a:lnTo>
                  <a:lnTo>
                    <a:pt x="7" y="132"/>
                  </a:lnTo>
                  <a:lnTo>
                    <a:pt x="15" y="135"/>
                  </a:lnTo>
                  <a:lnTo>
                    <a:pt x="22" y="139"/>
                  </a:lnTo>
                  <a:lnTo>
                    <a:pt x="27" y="147"/>
                  </a:lnTo>
                  <a:lnTo>
                    <a:pt x="31" y="160"/>
                  </a:lnTo>
                  <a:lnTo>
                    <a:pt x="31" y="101"/>
                  </a:lnTo>
                  <a:lnTo>
                    <a:pt x="29" y="101"/>
                  </a:lnTo>
                  <a:lnTo>
                    <a:pt x="23" y="99"/>
                  </a:lnTo>
                  <a:lnTo>
                    <a:pt x="16" y="97"/>
                  </a:lnTo>
                  <a:lnTo>
                    <a:pt x="8" y="91"/>
                  </a:lnTo>
                  <a:lnTo>
                    <a:pt x="3" y="83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7" y="71"/>
                  </a:lnTo>
                  <a:lnTo>
                    <a:pt x="15" y="74"/>
                  </a:lnTo>
                  <a:lnTo>
                    <a:pt x="22" y="78"/>
                  </a:lnTo>
                  <a:lnTo>
                    <a:pt x="27" y="86"/>
                  </a:lnTo>
                  <a:lnTo>
                    <a:pt x="31" y="97"/>
                  </a:lnTo>
                  <a:lnTo>
                    <a:pt x="31" y="31"/>
                  </a:lnTo>
                  <a:lnTo>
                    <a:pt x="31" y="28"/>
                  </a:lnTo>
                  <a:lnTo>
                    <a:pt x="33" y="23"/>
                  </a:lnTo>
                  <a:lnTo>
                    <a:pt x="35" y="15"/>
                  </a:lnTo>
                  <a:lnTo>
                    <a:pt x="41" y="8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1" y="8"/>
                  </a:lnTo>
                  <a:lnTo>
                    <a:pt x="58" y="15"/>
                  </a:lnTo>
                  <a:lnTo>
                    <a:pt x="53" y="23"/>
                  </a:lnTo>
                  <a:lnTo>
                    <a:pt x="46" y="28"/>
                  </a:lnTo>
                  <a:lnTo>
                    <a:pt x="35" y="31"/>
                  </a:lnTo>
                  <a:lnTo>
                    <a:pt x="35" y="78"/>
                  </a:lnTo>
                  <a:lnTo>
                    <a:pt x="35" y="75"/>
                  </a:lnTo>
                  <a:lnTo>
                    <a:pt x="37" y="70"/>
                  </a:lnTo>
                  <a:lnTo>
                    <a:pt x="39" y="62"/>
                  </a:lnTo>
                  <a:lnTo>
                    <a:pt x="45" y="55"/>
                  </a:lnTo>
                  <a:lnTo>
                    <a:pt x="54" y="48"/>
                  </a:lnTo>
                  <a:lnTo>
                    <a:pt x="66" y="47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6" y="59"/>
                  </a:lnTo>
                  <a:lnTo>
                    <a:pt x="64" y="66"/>
                  </a:lnTo>
                  <a:lnTo>
                    <a:pt x="58" y="72"/>
                  </a:lnTo>
                  <a:lnTo>
                    <a:pt x="50" y="78"/>
                  </a:lnTo>
                  <a:lnTo>
                    <a:pt x="35" y="82"/>
                  </a:lnTo>
                  <a:lnTo>
                    <a:pt x="35" y="144"/>
                  </a:lnTo>
                  <a:lnTo>
                    <a:pt x="35" y="143"/>
                  </a:lnTo>
                  <a:lnTo>
                    <a:pt x="37" y="139"/>
                  </a:lnTo>
                  <a:lnTo>
                    <a:pt x="38" y="132"/>
                  </a:lnTo>
                  <a:lnTo>
                    <a:pt x="42" y="126"/>
                  </a:lnTo>
                  <a:lnTo>
                    <a:pt x="49" y="122"/>
                  </a:lnTo>
                  <a:lnTo>
                    <a:pt x="58" y="121"/>
                  </a:lnTo>
                  <a:lnTo>
                    <a:pt x="60" y="122"/>
                  </a:lnTo>
                  <a:lnTo>
                    <a:pt x="60" y="126"/>
                  </a:lnTo>
                  <a:lnTo>
                    <a:pt x="58" y="133"/>
                  </a:lnTo>
                  <a:lnTo>
                    <a:pt x="56" y="139"/>
                  </a:lnTo>
                  <a:lnTo>
                    <a:pt x="47" y="144"/>
                  </a:lnTo>
                  <a:lnTo>
                    <a:pt x="35" y="148"/>
                  </a:lnTo>
                  <a:lnTo>
                    <a:pt x="35" y="257"/>
                  </a:lnTo>
                  <a:lnTo>
                    <a:pt x="31" y="25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gray">
            <a:xfrm>
              <a:off x="1672" y="164"/>
              <a:ext cx="111" cy="425"/>
            </a:xfrm>
            <a:custGeom>
              <a:avLst/>
              <a:gdLst/>
              <a:ahLst/>
              <a:cxnLst>
                <a:cxn ang="0">
                  <a:pos x="52" y="272"/>
                </a:cxn>
                <a:cxn ang="0">
                  <a:pos x="44" y="270"/>
                </a:cxn>
                <a:cxn ang="0">
                  <a:pos x="26" y="265"/>
                </a:cxn>
                <a:cxn ang="0">
                  <a:pos x="8" y="249"/>
                </a:cxn>
                <a:cxn ang="0">
                  <a:pos x="0" y="219"/>
                </a:cxn>
                <a:cxn ang="0">
                  <a:pos x="8" y="219"/>
                </a:cxn>
                <a:cxn ang="0">
                  <a:pos x="25" y="223"/>
                </a:cxn>
                <a:cxn ang="0">
                  <a:pos x="41" y="235"/>
                </a:cxn>
                <a:cxn ang="0">
                  <a:pos x="52" y="265"/>
                </a:cxn>
                <a:cxn ang="0">
                  <a:pos x="50" y="168"/>
                </a:cxn>
                <a:cxn ang="0">
                  <a:pos x="35" y="165"/>
                </a:cxn>
                <a:cxn ang="0">
                  <a:pos x="17" y="156"/>
                </a:cxn>
                <a:cxn ang="0">
                  <a:pos x="3" y="134"/>
                </a:cxn>
                <a:cxn ang="0">
                  <a:pos x="3" y="116"/>
                </a:cxn>
                <a:cxn ang="0">
                  <a:pos x="19" y="120"/>
                </a:cxn>
                <a:cxn ang="0">
                  <a:pos x="39" y="133"/>
                </a:cxn>
                <a:cxn ang="0">
                  <a:pos x="52" y="161"/>
                </a:cxn>
                <a:cxn ang="0">
                  <a:pos x="53" y="50"/>
                </a:cxn>
                <a:cxn ang="0">
                  <a:pos x="54" y="36"/>
                </a:cxn>
                <a:cxn ang="0">
                  <a:pos x="65" y="17"/>
                </a:cxn>
                <a:cxn ang="0">
                  <a:pos x="87" y="3"/>
                </a:cxn>
                <a:cxn ang="0">
                  <a:pos x="103" y="3"/>
                </a:cxn>
                <a:cxn ang="0">
                  <a:pos x="99" y="21"/>
                </a:cxn>
                <a:cxn ang="0">
                  <a:pos x="84" y="42"/>
                </a:cxn>
                <a:cxn ang="0">
                  <a:pos x="58" y="52"/>
                </a:cxn>
                <a:cxn ang="0">
                  <a:pos x="58" y="127"/>
                </a:cxn>
                <a:cxn ang="0">
                  <a:pos x="61" y="112"/>
                </a:cxn>
                <a:cxn ang="0">
                  <a:pos x="72" y="94"/>
                </a:cxn>
                <a:cxn ang="0">
                  <a:pos x="93" y="80"/>
                </a:cxn>
                <a:cxn ang="0">
                  <a:pos x="111" y="80"/>
                </a:cxn>
                <a:cxn ang="0">
                  <a:pos x="111" y="91"/>
                </a:cxn>
                <a:cxn ang="0">
                  <a:pos x="107" y="108"/>
                </a:cxn>
                <a:cxn ang="0">
                  <a:pos x="91" y="126"/>
                </a:cxn>
                <a:cxn ang="0">
                  <a:pos x="58" y="135"/>
                </a:cxn>
                <a:cxn ang="0">
                  <a:pos x="58" y="236"/>
                </a:cxn>
                <a:cxn ang="0">
                  <a:pos x="61" y="223"/>
                </a:cxn>
                <a:cxn ang="0">
                  <a:pos x="73" y="208"/>
                </a:cxn>
                <a:cxn ang="0">
                  <a:pos x="97" y="200"/>
                </a:cxn>
                <a:cxn ang="0">
                  <a:pos x="99" y="207"/>
                </a:cxn>
                <a:cxn ang="0">
                  <a:pos x="97" y="220"/>
                </a:cxn>
                <a:cxn ang="0">
                  <a:pos x="87" y="235"/>
                </a:cxn>
                <a:cxn ang="0">
                  <a:pos x="58" y="245"/>
                </a:cxn>
                <a:cxn ang="0">
                  <a:pos x="52" y="425"/>
                </a:cxn>
              </a:cxnLst>
              <a:rect l="0" t="0" r="r" b="b"/>
              <a:pathLst>
                <a:path w="111" h="425">
                  <a:moveTo>
                    <a:pt x="52" y="425"/>
                  </a:moveTo>
                  <a:lnTo>
                    <a:pt x="52" y="272"/>
                  </a:lnTo>
                  <a:lnTo>
                    <a:pt x="50" y="270"/>
                  </a:lnTo>
                  <a:lnTo>
                    <a:pt x="44" y="270"/>
                  </a:lnTo>
                  <a:lnTo>
                    <a:pt x="35" y="269"/>
                  </a:lnTo>
                  <a:lnTo>
                    <a:pt x="26" y="265"/>
                  </a:lnTo>
                  <a:lnTo>
                    <a:pt x="17" y="258"/>
                  </a:lnTo>
                  <a:lnTo>
                    <a:pt x="8" y="249"/>
                  </a:lnTo>
                  <a:lnTo>
                    <a:pt x="3" y="236"/>
                  </a:lnTo>
                  <a:lnTo>
                    <a:pt x="0" y="219"/>
                  </a:lnTo>
                  <a:lnTo>
                    <a:pt x="3" y="219"/>
                  </a:lnTo>
                  <a:lnTo>
                    <a:pt x="8" y="219"/>
                  </a:lnTo>
                  <a:lnTo>
                    <a:pt x="15" y="220"/>
                  </a:lnTo>
                  <a:lnTo>
                    <a:pt x="25" y="223"/>
                  </a:lnTo>
                  <a:lnTo>
                    <a:pt x="33" y="227"/>
                  </a:lnTo>
                  <a:lnTo>
                    <a:pt x="41" y="235"/>
                  </a:lnTo>
                  <a:lnTo>
                    <a:pt x="48" y="247"/>
                  </a:lnTo>
                  <a:lnTo>
                    <a:pt x="52" y="265"/>
                  </a:lnTo>
                  <a:lnTo>
                    <a:pt x="52" y="168"/>
                  </a:lnTo>
                  <a:lnTo>
                    <a:pt x="50" y="168"/>
                  </a:lnTo>
                  <a:lnTo>
                    <a:pt x="44" y="168"/>
                  </a:lnTo>
                  <a:lnTo>
                    <a:pt x="35" y="165"/>
                  </a:lnTo>
                  <a:lnTo>
                    <a:pt x="26" y="161"/>
                  </a:lnTo>
                  <a:lnTo>
                    <a:pt x="17" y="156"/>
                  </a:lnTo>
                  <a:lnTo>
                    <a:pt x="8" y="146"/>
                  </a:lnTo>
                  <a:lnTo>
                    <a:pt x="3" y="134"/>
                  </a:lnTo>
                  <a:lnTo>
                    <a:pt x="0" y="116"/>
                  </a:lnTo>
                  <a:lnTo>
                    <a:pt x="3" y="116"/>
                  </a:lnTo>
                  <a:lnTo>
                    <a:pt x="10" y="118"/>
                  </a:lnTo>
                  <a:lnTo>
                    <a:pt x="19" y="120"/>
                  </a:lnTo>
                  <a:lnTo>
                    <a:pt x="29" y="125"/>
                  </a:lnTo>
                  <a:lnTo>
                    <a:pt x="39" y="133"/>
                  </a:lnTo>
                  <a:lnTo>
                    <a:pt x="48" y="145"/>
                  </a:lnTo>
                  <a:lnTo>
                    <a:pt x="52" y="161"/>
                  </a:lnTo>
                  <a:lnTo>
                    <a:pt x="52" y="52"/>
                  </a:lnTo>
                  <a:lnTo>
                    <a:pt x="53" y="50"/>
                  </a:lnTo>
                  <a:lnTo>
                    <a:pt x="53" y="44"/>
                  </a:lnTo>
                  <a:lnTo>
                    <a:pt x="54" y="36"/>
                  </a:lnTo>
                  <a:lnTo>
                    <a:pt x="58" y="26"/>
                  </a:lnTo>
                  <a:lnTo>
                    <a:pt x="65" y="17"/>
                  </a:lnTo>
                  <a:lnTo>
                    <a:pt x="75" y="9"/>
                  </a:lnTo>
                  <a:lnTo>
                    <a:pt x="87" y="3"/>
                  </a:lnTo>
                  <a:lnTo>
                    <a:pt x="104" y="0"/>
                  </a:lnTo>
                  <a:lnTo>
                    <a:pt x="103" y="3"/>
                  </a:lnTo>
                  <a:lnTo>
                    <a:pt x="102" y="11"/>
                  </a:lnTo>
                  <a:lnTo>
                    <a:pt x="99" y="21"/>
                  </a:lnTo>
                  <a:lnTo>
                    <a:pt x="92" y="32"/>
                  </a:lnTo>
                  <a:lnTo>
                    <a:pt x="84" y="42"/>
                  </a:lnTo>
                  <a:lnTo>
                    <a:pt x="73" y="49"/>
                  </a:lnTo>
                  <a:lnTo>
                    <a:pt x="58" y="52"/>
                  </a:lnTo>
                  <a:lnTo>
                    <a:pt x="58" y="130"/>
                  </a:lnTo>
                  <a:lnTo>
                    <a:pt x="58" y="127"/>
                  </a:lnTo>
                  <a:lnTo>
                    <a:pt x="60" y="122"/>
                  </a:lnTo>
                  <a:lnTo>
                    <a:pt x="61" y="112"/>
                  </a:lnTo>
                  <a:lnTo>
                    <a:pt x="65" y="103"/>
                  </a:lnTo>
                  <a:lnTo>
                    <a:pt x="72" y="94"/>
                  </a:lnTo>
                  <a:lnTo>
                    <a:pt x="80" y="85"/>
                  </a:lnTo>
                  <a:lnTo>
                    <a:pt x="93" y="80"/>
                  </a:lnTo>
                  <a:lnTo>
                    <a:pt x="110" y="77"/>
                  </a:lnTo>
                  <a:lnTo>
                    <a:pt x="111" y="80"/>
                  </a:lnTo>
                  <a:lnTo>
                    <a:pt x="111" y="84"/>
                  </a:lnTo>
                  <a:lnTo>
                    <a:pt x="111" y="91"/>
                  </a:lnTo>
                  <a:lnTo>
                    <a:pt x="110" y="100"/>
                  </a:lnTo>
                  <a:lnTo>
                    <a:pt x="107" y="108"/>
                  </a:lnTo>
                  <a:lnTo>
                    <a:pt x="100" y="118"/>
                  </a:lnTo>
                  <a:lnTo>
                    <a:pt x="91" y="126"/>
                  </a:lnTo>
                  <a:lnTo>
                    <a:pt x="77" y="133"/>
                  </a:lnTo>
                  <a:lnTo>
                    <a:pt x="58" y="135"/>
                  </a:lnTo>
                  <a:lnTo>
                    <a:pt x="58" y="239"/>
                  </a:lnTo>
                  <a:lnTo>
                    <a:pt x="58" y="236"/>
                  </a:lnTo>
                  <a:lnTo>
                    <a:pt x="60" y="231"/>
                  </a:lnTo>
                  <a:lnTo>
                    <a:pt x="61" y="223"/>
                  </a:lnTo>
                  <a:lnTo>
                    <a:pt x="66" y="215"/>
                  </a:lnTo>
                  <a:lnTo>
                    <a:pt x="73" y="208"/>
                  </a:lnTo>
                  <a:lnTo>
                    <a:pt x="83" y="203"/>
                  </a:lnTo>
                  <a:lnTo>
                    <a:pt x="97" y="200"/>
                  </a:lnTo>
                  <a:lnTo>
                    <a:pt x="97" y="201"/>
                  </a:lnTo>
                  <a:lnTo>
                    <a:pt x="99" y="207"/>
                  </a:lnTo>
                  <a:lnTo>
                    <a:pt x="99" y="212"/>
                  </a:lnTo>
                  <a:lnTo>
                    <a:pt x="97" y="220"/>
                  </a:lnTo>
                  <a:lnTo>
                    <a:pt x="93" y="228"/>
                  </a:lnTo>
                  <a:lnTo>
                    <a:pt x="87" y="235"/>
                  </a:lnTo>
                  <a:lnTo>
                    <a:pt x="75" y="242"/>
                  </a:lnTo>
                  <a:lnTo>
                    <a:pt x="58" y="245"/>
                  </a:lnTo>
                  <a:lnTo>
                    <a:pt x="58" y="425"/>
                  </a:lnTo>
                  <a:lnTo>
                    <a:pt x="52" y="425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gray">
            <a:xfrm>
              <a:off x="2065" y="362"/>
              <a:ext cx="99" cy="227"/>
            </a:xfrm>
            <a:custGeom>
              <a:avLst/>
              <a:gdLst/>
              <a:ahLst/>
              <a:cxnLst>
                <a:cxn ang="0">
                  <a:pos x="52" y="176"/>
                </a:cxn>
                <a:cxn ang="0">
                  <a:pos x="59" y="176"/>
                </a:cxn>
                <a:cxn ang="0">
                  <a:pos x="74" y="169"/>
                </a:cxn>
                <a:cxn ang="0">
                  <a:pos x="86" y="154"/>
                </a:cxn>
                <a:cxn ang="0">
                  <a:pos x="86" y="141"/>
                </a:cxn>
                <a:cxn ang="0">
                  <a:pos x="74" y="143"/>
                </a:cxn>
                <a:cxn ang="0">
                  <a:pos x="58" y="158"/>
                </a:cxn>
                <a:cxn ang="0">
                  <a:pos x="52" y="118"/>
                </a:cxn>
                <a:cxn ang="0">
                  <a:pos x="61" y="116"/>
                </a:cxn>
                <a:cxn ang="0">
                  <a:pos x="78" y="110"/>
                </a:cxn>
                <a:cxn ang="0">
                  <a:pos x="92" y="92"/>
                </a:cxn>
                <a:cxn ang="0">
                  <a:pos x="92" y="77"/>
                </a:cxn>
                <a:cxn ang="0">
                  <a:pos x="81" y="79"/>
                </a:cxn>
                <a:cxn ang="0">
                  <a:pos x="65" y="88"/>
                </a:cxn>
                <a:cxn ang="0">
                  <a:pos x="52" y="115"/>
                </a:cxn>
                <a:cxn ang="0">
                  <a:pos x="55" y="48"/>
                </a:cxn>
                <a:cxn ang="0">
                  <a:pos x="67" y="45"/>
                </a:cxn>
                <a:cxn ang="0">
                  <a:pos x="85" y="37"/>
                </a:cxn>
                <a:cxn ang="0">
                  <a:pos x="97" y="17"/>
                </a:cxn>
                <a:cxn ang="0">
                  <a:pos x="97" y="0"/>
                </a:cxn>
                <a:cxn ang="0">
                  <a:pos x="83" y="3"/>
                </a:cxn>
                <a:cxn ang="0">
                  <a:pos x="65" y="14"/>
                </a:cxn>
                <a:cxn ang="0">
                  <a:pos x="50" y="45"/>
                </a:cxn>
                <a:cxn ang="0">
                  <a:pos x="47" y="35"/>
                </a:cxn>
                <a:cxn ang="0">
                  <a:pos x="38" y="18"/>
                </a:cxn>
                <a:cxn ang="0">
                  <a:pos x="16" y="3"/>
                </a:cxn>
                <a:cxn ang="0">
                  <a:pos x="1" y="3"/>
                </a:cxn>
                <a:cxn ang="0">
                  <a:pos x="5" y="19"/>
                </a:cxn>
                <a:cxn ang="0">
                  <a:pos x="19" y="38"/>
                </a:cxn>
                <a:cxn ang="0">
                  <a:pos x="47" y="48"/>
                </a:cxn>
                <a:cxn ang="0">
                  <a:pos x="47" y="132"/>
                </a:cxn>
                <a:cxn ang="0">
                  <a:pos x="42" y="118"/>
                </a:cxn>
                <a:cxn ang="0">
                  <a:pos x="25" y="103"/>
                </a:cxn>
                <a:cxn ang="0">
                  <a:pos x="12" y="103"/>
                </a:cxn>
                <a:cxn ang="0">
                  <a:pos x="16" y="116"/>
                </a:cxn>
                <a:cxn ang="0">
                  <a:pos x="25" y="132"/>
                </a:cxn>
                <a:cxn ang="0">
                  <a:pos x="47" y="141"/>
                </a:cxn>
                <a:cxn ang="0">
                  <a:pos x="52" y="228"/>
                </a:cxn>
              </a:cxnLst>
              <a:rect l="0" t="0" r="r" b="b"/>
              <a:pathLst>
                <a:path w="100" h="228">
                  <a:moveTo>
                    <a:pt x="52" y="228"/>
                  </a:moveTo>
                  <a:lnTo>
                    <a:pt x="52" y="176"/>
                  </a:lnTo>
                  <a:lnTo>
                    <a:pt x="55" y="176"/>
                  </a:lnTo>
                  <a:lnTo>
                    <a:pt x="59" y="176"/>
                  </a:lnTo>
                  <a:lnTo>
                    <a:pt x="67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6" y="154"/>
                  </a:lnTo>
                  <a:lnTo>
                    <a:pt x="88" y="141"/>
                  </a:lnTo>
                  <a:lnTo>
                    <a:pt x="86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58" y="158"/>
                  </a:lnTo>
                  <a:lnTo>
                    <a:pt x="52" y="173"/>
                  </a:lnTo>
                  <a:lnTo>
                    <a:pt x="52" y="118"/>
                  </a:lnTo>
                  <a:lnTo>
                    <a:pt x="55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6" y="103"/>
                  </a:lnTo>
                  <a:lnTo>
                    <a:pt x="92" y="92"/>
                  </a:lnTo>
                  <a:lnTo>
                    <a:pt x="94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2" y="115"/>
                  </a:lnTo>
                  <a:lnTo>
                    <a:pt x="52" y="48"/>
                  </a:lnTo>
                  <a:lnTo>
                    <a:pt x="55" y="48"/>
                  </a:lnTo>
                  <a:lnTo>
                    <a:pt x="61" y="48"/>
                  </a:lnTo>
                  <a:lnTo>
                    <a:pt x="67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2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3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6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8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10"/>
                  </a:lnTo>
                  <a:lnTo>
                    <a:pt x="5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5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3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5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2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gray">
            <a:xfrm>
              <a:off x="2921" y="362"/>
              <a:ext cx="100" cy="227"/>
            </a:xfrm>
            <a:custGeom>
              <a:avLst/>
              <a:gdLst/>
              <a:ahLst/>
              <a:cxnLst>
                <a:cxn ang="0">
                  <a:pos x="53" y="176"/>
                </a:cxn>
                <a:cxn ang="0">
                  <a:pos x="60" y="176"/>
                </a:cxn>
                <a:cxn ang="0">
                  <a:pos x="74" y="169"/>
                </a:cxn>
                <a:cxn ang="0">
                  <a:pos x="87" y="154"/>
                </a:cxn>
                <a:cxn ang="0">
                  <a:pos x="87" y="141"/>
                </a:cxn>
                <a:cxn ang="0">
                  <a:pos x="74" y="143"/>
                </a:cxn>
                <a:cxn ang="0">
                  <a:pos x="60" y="158"/>
                </a:cxn>
                <a:cxn ang="0">
                  <a:pos x="53" y="118"/>
                </a:cxn>
                <a:cxn ang="0">
                  <a:pos x="61" y="116"/>
                </a:cxn>
                <a:cxn ang="0">
                  <a:pos x="78" y="110"/>
                </a:cxn>
                <a:cxn ang="0">
                  <a:pos x="92" y="92"/>
                </a:cxn>
                <a:cxn ang="0">
                  <a:pos x="92" y="77"/>
                </a:cxn>
                <a:cxn ang="0">
                  <a:pos x="81" y="79"/>
                </a:cxn>
                <a:cxn ang="0">
                  <a:pos x="65" y="88"/>
                </a:cxn>
                <a:cxn ang="0">
                  <a:pos x="53" y="115"/>
                </a:cxn>
                <a:cxn ang="0">
                  <a:pos x="56" y="48"/>
                </a:cxn>
                <a:cxn ang="0">
                  <a:pos x="68" y="45"/>
                </a:cxn>
                <a:cxn ang="0">
                  <a:pos x="85" y="37"/>
                </a:cxn>
                <a:cxn ang="0">
                  <a:pos x="97" y="17"/>
                </a:cxn>
                <a:cxn ang="0">
                  <a:pos x="97" y="0"/>
                </a:cxn>
                <a:cxn ang="0">
                  <a:pos x="84" y="3"/>
                </a:cxn>
                <a:cxn ang="0">
                  <a:pos x="65" y="14"/>
                </a:cxn>
                <a:cxn ang="0">
                  <a:pos x="50" y="45"/>
                </a:cxn>
                <a:cxn ang="0">
                  <a:pos x="47" y="35"/>
                </a:cxn>
                <a:cxn ang="0">
                  <a:pos x="38" y="18"/>
                </a:cxn>
                <a:cxn ang="0">
                  <a:pos x="16" y="3"/>
                </a:cxn>
                <a:cxn ang="0">
                  <a:pos x="2" y="3"/>
                </a:cxn>
                <a:cxn ang="0">
                  <a:pos x="6" y="19"/>
                </a:cxn>
                <a:cxn ang="0">
                  <a:pos x="19" y="38"/>
                </a:cxn>
                <a:cxn ang="0">
                  <a:pos x="47" y="48"/>
                </a:cxn>
                <a:cxn ang="0">
                  <a:pos x="47" y="132"/>
                </a:cxn>
                <a:cxn ang="0">
                  <a:pos x="42" y="118"/>
                </a:cxn>
                <a:cxn ang="0">
                  <a:pos x="26" y="103"/>
                </a:cxn>
                <a:cxn ang="0">
                  <a:pos x="12" y="103"/>
                </a:cxn>
                <a:cxn ang="0">
                  <a:pos x="16" y="116"/>
                </a:cxn>
                <a:cxn ang="0">
                  <a:pos x="26" y="132"/>
                </a:cxn>
                <a:cxn ang="0">
                  <a:pos x="47" y="141"/>
                </a:cxn>
                <a:cxn ang="0">
                  <a:pos x="53" y="228"/>
                </a:cxn>
              </a:cxnLst>
              <a:rect l="0" t="0" r="r" b="b"/>
              <a:pathLst>
                <a:path w="100" h="228">
                  <a:moveTo>
                    <a:pt x="53" y="228"/>
                  </a:moveTo>
                  <a:lnTo>
                    <a:pt x="53" y="176"/>
                  </a:lnTo>
                  <a:lnTo>
                    <a:pt x="56" y="176"/>
                  </a:lnTo>
                  <a:lnTo>
                    <a:pt x="60" y="176"/>
                  </a:lnTo>
                  <a:lnTo>
                    <a:pt x="68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7" y="154"/>
                  </a:lnTo>
                  <a:lnTo>
                    <a:pt x="88" y="141"/>
                  </a:lnTo>
                  <a:lnTo>
                    <a:pt x="87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60" y="158"/>
                  </a:lnTo>
                  <a:lnTo>
                    <a:pt x="53" y="173"/>
                  </a:lnTo>
                  <a:lnTo>
                    <a:pt x="53" y="118"/>
                  </a:lnTo>
                  <a:lnTo>
                    <a:pt x="56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7" y="103"/>
                  </a:lnTo>
                  <a:lnTo>
                    <a:pt x="92" y="92"/>
                  </a:lnTo>
                  <a:lnTo>
                    <a:pt x="95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3" y="115"/>
                  </a:lnTo>
                  <a:lnTo>
                    <a:pt x="53" y="48"/>
                  </a:lnTo>
                  <a:lnTo>
                    <a:pt x="56" y="48"/>
                  </a:lnTo>
                  <a:lnTo>
                    <a:pt x="61" y="48"/>
                  </a:lnTo>
                  <a:lnTo>
                    <a:pt x="68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3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4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7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9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10"/>
                  </a:lnTo>
                  <a:lnTo>
                    <a:pt x="6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6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4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6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3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gray">
            <a:xfrm>
              <a:off x="2273" y="187"/>
              <a:ext cx="176" cy="402"/>
            </a:xfrm>
            <a:custGeom>
              <a:avLst/>
              <a:gdLst/>
              <a:ahLst/>
              <a:cxnLst>
                <a:cxn ang="0">
                  <a:pos x="93" y="309"/>
                </a:cxn>
                <a:cxn ang="0">
                  <a:pos x="101" y="309"/>
                </a:cxn>
                <a:cxn ang="0">
                  <a:pos x="118" y="304"/>
                </a:cxn>
                <a:cxn ang="0">
                  <a:pos x="138" y="292"/>
                </a:cxn>
                <a:cxn ang="0">
                  <a:pos x="152" y="266"/>
                </a:cxn>
                <a:cxn ang="0">
                  <a:pos x="152" y="247"/>
                </a:cxn>
                <a:cxn ang="0">
                  <a:pos x="138" y="250"/>
                </a:cxn>
                <a:cxn ang="0">
                  <a:pos x="120" y="259"/>
                </a:cxn>
                <a:cxn ang="0">
                  <a:pos x="99" y="285"/>
                </a:cxn>
                <a:cxn ang="0">
                  <a:pos x="93" y="207"/>
                </a:cxn>
                <a:cxn ang="0">
                  <a:pos x="102" y="205"/>
                </a:cxn>
                <a:cxn ang="0">
                  <a:pos x="122" y="200"/>
                </a:cxn>
                <a:cxn ang="0">
                  <a:pos x="147" y="185"/>
                </a:cxn>
                <a:cxn ang="0">
                  <a:pos x="163" y="155"/>
                </a:cxn>
                <a:cxn ang="0">
                  <a:pos x="163" y="134"/>
                </a:cxn>
                <a:cxn ang="0">
                  <a:pos x="149" y="135"/>
                </a:cxn>
                <a:cxn ang="0">
                  <a:pos x="129" y="142"/>
                </a:cxn>
                <a:cxn ang="0">
                  <a:pos x="107" y="162"/>
                </a:cxn>
                <a:cxn ang="0">
                  <a:pos x="93" y="201"/>
                </a:cxn>
                <a:cxn ang="0">
                  <a:pos x="95" y="83"/>
                </a:cxn>
                <a:cxn ang="0">
                  <a:pos x="110" y="81"/>
                </a:cxn>
                <a:cxn ang="0">
                  <a:pos x="134" y="73"/>
                </a:cxn>
                <a:cxn ang="0">
                  <a:pos x="157" y="54"/>
                </a:cxn>
                <a:cxn ang="0">
                  <a:pos x="174" y="23"/>
                </a:cxn>
                <a:cxn ang="0">
                  <a:pos x="174" y="0"/>
                </a:cxn>
                <a:cxn ang="0">
                  <a:pos x="157" y="2"/>
                </a:cxn>
                <a:cxn ang="0">
                  <a:pos x="133" y="10"/>
                </a:cxn>
                <a:cxn ang="0">
                  <a:pos x="107" y="33"/>
                </a:cxn>
                <a:cxn ang="0">
                  <a:pos x="87" y="77"/>
                </a:cxn>
                <a:cxn ang="0">
                  <a:pos x="85" y="68"/>
                </a:cxn>
                <a:cxn ang="0">
                  <a:pos x="75" y="46"/>
                </a:cxn>
                <a:cxn ang="0">
                  <a:pos x="55" y="21"/>
                </a:cxn>
                <a:cxn ang="0">
                  <a:pos x="22" y="3"/>
                </a:cxn>
                <a:cxn ang="0">
                  <a:pos x="1" y="3"/>
                </a:cxn>
                <a:cxn ang="0">
                  <a:pos x="4" y="18"/>
                </a:cxn>
                <a:cxn ang="0">
                  <a:pos x="12" y="42"/>
                </a:cxn>
                <a:cxn ang="0">
                  <a:pos x="31" y="65"/>
                </a:cxn>
                <a:cxn ang="0">
                  <a:pos x="62" y="81"/>
                </a:cxn>
                <a:cxn ang="0">
                  <a:pos x="82" y="238"/>
                </a:cxn>
                <a:cxn ang="0">
                  <a:pos x="80" y="228"/>
                </a:cxn>
                <a:cxn ang="0">
                  <a:pos x="72" y="207"/>
                </a:cxn>
                <a:cxn ang="0">
                  <a:pos x="55" y="185"/>
                </a:cxn>
                <a:cxn ang="0">
                  <a:pos x="21" y="176"/>
                </a:cxn>
                <a:cxn ang="0">
                  <a:pos x="22" y="185"/>
                </a:cxn>
                <a:cxn ang="0">
                  <a:pos x="28" y="205"/>
                </a:cxn>
                <a:cxn ang="0">
                  <a:pos x="41" y="230"/>
                </a:cxn>
                <a:cxn ang="0">
                  <a:pos x="66" y="246"/>
                </a:cxn>
                <a:cxn ang="0">
                  <a:pos x="82" y="402"/>
                </a:cxn>
              </a:cxnLst>
              <a:rect l="0" t="0" r="r" b="b"/>
              <a:pathLst>
                <a:path w="175" h="402">
                  <a:moveTo>
                    <a:pt x="93" y="402"/>
                  </a:moveTo>
                  <a:lnTo>
                    <a:pt x="93" y="309"/>
                  </a:lnTo>
                  <a:lnTo>
                    <a:pt x="95" y="309"/>
                  </a:lnTo>
                  <a:lnTo>
                    <a:pt x="101" y="309"/>
                  </a:lnTo>
                  <a:lnTo>
                    <a:pt x="109" y="308"/>
                  </a:lnTo>
                  <a:lnTo>
                    <a:pt x="118" y="304"/>
                  </a:lnTo>
                  <a:lnTo>
                    <a:pt x="129" y="298"/>
                  </a:lnTo>
                  <a:lnTo>
                    <a:pt x="138" y="292"/>
                  </a:lnTo>
                  <a:lnTo>
                    <a:pt x="147" y="281"/>
                  </a:lnTo>
                  <a:lnTo>
                    <a:pt x="152" y="266"/>
                  </a:lnTo>
                  <a:lnTo>
                    <a:pt x="155" y="247"/>
                  </a:lnTo>
                  <a:lnTo>
                    <a:pt x="152" y="247"/>
                  </a:lnTo>
                  <a:lnTo>
                    <a:pt x="147" y="249"/>
                  </a:lnTo>
                  <a:lnTo>
                    <a:pt x="138" y="250"/>
                  </a:lnTo>
                  <a:lnTo>
                    <a:pt x="129" y="253"/>
                  </a:lnTo>
                  <a:lnTo>
                    <a:pt x="120" y="259"/>
                  </a:lnTo>
                  <a:lnTo>
                    <a:pt x="109" y="270"/>
                  </a:lnTo>
                  <a:lnTo>
                    <a:pt x="99" y="285"/>
                  </a:lnTo>
                  <a:lnTo>
                    <a:pt x="93" y="304"/>
                  </a:lnTo>
                  <a:lnTo>
                    <a:pt x="93" y="207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11" y="204"/>
                  </a:lnTo>
                  <a:lnTo>
                    <a:pt x="122" y="200"/>
                  </a:lnTo>
                  <a:lnTo>
                    <a:pt x="134" y="195"/>
                  </a:lnTo>
                  <a:lnTo>
                    <a:pt x="147" y="185"/>
                  </a:lnTo>
                  <a:lnTo>
                    <a:pt x="156" y="173"/>
                  </a:lnTo>
                  <a:lnTo>
                    <a:pt x="163" y="155"/>
                  </a:lnTo>
                  <a:lnTo>
                    <a:pt x="165" y="134"/>
                  </a:lnTo>
                  <a:lnTo>
                    <a:pt x="163" y="134"/>
                  </a:lnTo>
                  <a:lnTo>
                    <a:pt x="157" y="134"/>
                  </a:lnTo>
                  <a:lnTo>
                    <a:pt x="149" y="135"/>
                  </a:lnTo>
                  <a:lnTo>
                    <a:pt x="140" y="137"/>
                  </a:lnTo>
                  <a:lnTo>
                    <a:pt x="129" y="142"/>
                  </a:lnTo>
                  <a:lnTo>
                    <a:pt x="118" y="150"/>
                  </a:lnTo>
                  <a:lnTo>
                    <a:pt x="107" y="162"/>
                  </a:lnTo>
                  <a:lnTo>
                    <a:pt x="99" y="178"/>
                  </a:lnTo>
                  <a:lnTo>
                    <a:pt x="93" y="201"/>
                  </a:lnTo>
                  <a:lnTo>
                    <a:pt x="93" y="83"/>
                  </a:lnTo>
                  <a:lnTo>
                    <a:pt x="95" y="83"/>
                  </a:lnTo>
                  <a:lnTo>
                    <a:pt x="101" y="83"/>
                  </a:lnTo>
                  <a:lnTo>
                    <a:pt x="110" y="81"/>
                  </a:lnTo>
                  <a:lnTo>
                    <a:pt x="122" y="77"/>
                  </a:lnTo>
                  <a:lnTo>
                    <a:pt x="134" y="73"/>
                  </a:lnTo>
                  <a:lnTo>
                    <a:pt x="147" y="65"/>
                  </a:lnTo>
                  <a:lnTo>
                    <a:pt x="157" y="54"/>
                  </a:lnTo>
                  <a:lnTo>
                    <a:pt x="167" y="41"/>
                  </a:lnTo>
                  <a:lnTo>
                    <a:pt x="174" y="23"/>
                  </a:lnTo>
                  <a:lnTo>
                    <a:pt x="175" y="0"/>
                  </a:lnTo>
                  <a:lnTo>
                    <a:pt x="174" y="0"/>
                  </a:lnTo>
                  <a:lnTo>
                    <a:pt x="167" y="0"/>
                  </a:lnTo>
                  <a:lnTo>
                    <a:pt x="157" y="2"/>
                  </a:lnTo>
                  <a:lnTo>
                    <a:pt x="145" y="4"/>
                  </a:lnTo>
                  <a:lnTo>
                    <a:pt x="133" y="10"/>
                  </a:lnTo>
                  <a:lnTo>
                    <a:pt x="120" y="19"/>
                  </a:lnTo>
                  <a:lnTo>
                    <a:pt x="107" y="33"/>
                  </a:lnTo>
                  <a:lnTo>
                    <a:pt x="97" y="52"/>
                  </a:lnTo>
                  <a:lnTo>
                    <a:pt x="87" y="77"/>
                  </a:lnTo>
                  <a:lnTo>
                    <a:pt x="87" y="75"/>
                  </a:lnTo>
                  <a:lnTo>
                    <a:pt x="85" y="68"/>
                  </a:lnTo>
                  <a:lnTo>
                    <a:pt x="80" y="58"/>
                  </a:lnTo>
                  <a:lnTo>
                    <a:pt x="75" y="46"/>
                  </a:lnTo>
                  <a:lnTo>
                    <a:pt x="66" y="33"/>
                  </a:lnTo>
                  <a:lnTo>
                    <a:pt x="55" y="21"/>
                  </a:lnTo>
                  <a:lnTo>
                    <a:pt x="40" y="10"/>
                  </a:lnTo>
                  <a:lnTo>
                    <a:pt x="22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10"/>
                  </a:lnTo>
                  <a:lnTo>
                    <a:pt x="4" y="18"/>
                  </a:lnTo>
                  <a:lnTo>
                    <a:pt x="6" y="30"/>
                  </a:lnTo>
                  <a:lnTo>
                    <a:pt x="12" y="42"/>
                  </a:lnTo>
                  <a:lnTo>
                    <a:pt x="20" y="54"/>
                  </a:lnTo>
                  <a:lnTo>
                    <a:pt x="31" y="65"/>
                  </a:lnTo>
                  <a:lnTo>
                    <a:pt x="44" y="75"/>
                  </a:lnTo>
                  <a:lnTo>
                    <a:pt x="62" y="81"/>
                  </a:lnTo>
                  <a:lnTo>
                    <a:pt x="82" y="83"/>
                  </a:lnTo>
                  <a:lnTo>
                    <a:pt x="82" y="238"/>
                  </a:lnTo>
                  <a:lnTo>
                    <a:pt x="82" y="235"/>
                  </a:lnTo>
                  <a:lnTo>
                    <a:pt x="80" y="228"/>
                  </a:lnTo>
                  <a:lnTo>
                    <a:pt x="78" y="217"/>
                  </a:lnTo>
                  <a:lnTo>
                    <a:pt x="72" y="207"/>
                  </a:lnTo>
                  <a:lnTo>
                    <a:pt x="66" y="196"/>
                  </a:lnTo>
                  <a:lnTo>
                    <a:pt x="55" y="185"/>
                  </a:lnTo>
                  <a:lnTo>
                    <a:pt x="40" y="178"/>
                  </a:lnTo>
                  <a:lnTo>
                    <a:pt x="21" y="176"/>
                  </a:lnTo>
                  <a:lnTo>
                    <a:pt x="21" y="178"/>
                  </a:lnTo>
                  <a:lnTo>
                    <a:pt x="22" y="185"/>
                  </a:lnTo>
                  <a:lnTo>
                    <a:pt x="24" y="195"/>
                  </a:lnTo>
                  <a:lnTo>
                    <a:pt x="28" y="205"/>
                  </a:lnTo>
                  <a:lnTo>
                    <a:pt x="33" y="217"/>
                  </a:lnTo>
                  <a:lnTo>
                    <a:pt x="41" y="230"/>
                  </a:lnTo>
                  <a:lnTo>
                    <a:pt x="52" y="239"/>
                  </a:lnTo>
                  <a:lnTo>
                    <a:pt x="66" y="246"/>
                  </a:lnTo>
                  <a:lnTo>
                    <a:pt x="82" y="247"/>
                  </a:lnTo>
                  <a:lnTo>
                    <a:pt x="82" y="402"/>
                  </a:lnTo>
                  <a:lnTo>
                    <a:pt x="93" y="40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gray">
            <a:xfrm>
              <a:off x="2161" y="215"/>
              <a:ext cx="98" cy="374"/>
            </a:xfrm>
            <a:custGeom>
              <a:avLst/>
              <a:gdLst/>
              <a:ahLst/>
              <a:cxnLst>
                <a:cxn ang="0">
                  <a:pos x="52" y="237"/>
                </a:cxn>
                <a:cxn ang="0">
                  <a:pos x="59" y="237"/>
                </a:cxn>
                <a:cxn ang="0">
                  <a:pos x="74" y="232"/>
                </a:cxn>
                <a:cxn ang="0">
                  <a:pos x="90" y="218"/>
                </a:cxn>
                <a:cxn ang="0">
                  <a:pos x="97" y="193"/>
                </a:cxn>
                <a:cxn ang="0">
                  <a:pos x="89" y="193"/>
                </a:cxn>
                <a:cxn ang="0">
                  <a:pos x="71" y="197"/>
                </a:cxn>
                <a:cxn ang="0">
                  <a:pos x="56" y="215"/>
                </a:cxn>
                <a:cxn ang="0">
                  <a:pos x="52" y="147"/>
                </a:cxn>
                <a:cxn ang="0">
                  <a:pos x="59" y="147"/>
                </a:cxn>
                <a:cxn ang="0">
                  <a:pos x="74" y="141"/>
                </a:cxn>
                <a:cxn ang="0">
                  <a:pos x="90" y="128"/>
                </a:cxn>
                <a:cxn ang="0">
                  <a:pos x="97" y="102"/>
                </a:cxn>
                <a:cxn ang="0">
                  <a:pos x="89" y="102"/>
                </a:cxn>
                <a:cxn ang="0">
                  <a:pos x="71" y="109"/>
                </a:cxn>
                <a:cxn ang="0">
                  <a:pos x="56" y="126"/>
                </a:cxn>
                <a:cxn ang="0">
                  <a:pos x="52" y="46"/>
                </a:cxn>
                <a:cxn ang="0">
                  <a:pos x="51" y="37"/>
                </a:cxn>
                <a:cxn ang="0">
                  <a:pos x="45" y="23"/>
                </a:cxn>
                <a:cxn ang="0">
                  <a:pos x="32" y="6"/>
                </a:cxn>
                <a:cxn ang="0">
                  <a:pos x="6" y="0"/>
                </a:cxn>
                <a:cxn ang="0">
                  <a:pos x="8" y="9"/>
                </a:cxn>
                <a:cxn ang="0">
                  <a:pos x="16" y="27"/>
                </a:cxn>
                <a:cxn ang="0">
                  <a:pos x="33" y="43"/>
                </a:cxn>
                <a:cxn ang="0">
                  <a:pos x="45" y="113"/>
                </a:cxn>
                <a:cxn ang="0">
                  <a:pos x="45" y="106"/>
                </a:cxn>
                <a:cxn ang="0">
                  <a:pos x="40" y="90"/>
                </a:cxn>
                <a:cxn ang="0">
                  <a:pos x="27" y="75"/>
                </a:cxn>
                <a:cxn ang="0">
                  <a:pos x="1" y="67"/>
                </a:cxn>
                <a:cxn ang="0">
                  <a:pos x="0" y="75"/>
                </a:cxn>
                <a:cxn ang="0">
                  <a:pos x="2" y="91"/>
                </a:cxn>
                <a:cxn ang="0">
                  <a:pos x="14" y="109"/>
                </a:cxn>
                <a:cxn ang="0">
                  <a:pos x="45" y="118"/>
                </a:cxn>
                <a:cxn ang="0">
                  <a:pos x="45" y="207"/>
                </a:cxn>
                <a:cxn ang="0">
                  <a:pos x="43" y="195"/>
                </a:cxn>
                <a:cxn ang="0">
                  <a:pos x="33" y="182"/>
                </a:cxn>
                <a:cxn ang="0">
                  <a:pos x="12" y="175"/>
                </a:cxn>
                <a:cxn ang="0">
                  <a:pos x="10" y="182"/>
                </a:cxn>
                <a:cxn ang="0">
                  <a:pos x="13" y="197"/>
                </a:cxn>
                <a:cxn ang="0">
                  <a:pos x="29" y="211"/>
                </a:cxn>
                <a:cxn ang="0">
                  <a:pos x="45" y="373"/>
                </a:cxn>
              </a:cxnLst>
              <a:rect l="0" t="0" r="r" b="b"/>
              <a:pathLst>
                <a:path w="97" h="373">
                  <a:moveTo>
                    <a:pt x="52" y="373"/>
                  </a:moveTo>
                  <a:lnTo>
                    <a:pt x="52" y="237"/>
                  </a:lnTo>
                  <a:lnTo>
                    <a:pt x="54" y="237"/>
                  </a:lnTo>
                  <a:lnTo>
                    <a:pt x="59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0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4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1" y="197"/>
                  </a:lnTo>
                  <a:lnTo>
                    <a:pt x="63" y="205"/>
                  </a:lnTo>
                  <a:lnTo>
                    <a:pt x="56" y="215"/>
                  </a:lnTo>
                  <a:lnTo>
                    <a:pt x="52" y="232"/>
                  </a:lnTo>
                  <a:lnTo>
                    <a:pt x="52" y="147"/>
                  </a:lnTo>
                  <a:lnTo>
                    <a:pt x="54" y="147"/>
                  </a:lnTo>
                  <a:lnTo>
                    <a:pt x="59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0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4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1" y="109"/>
                  </a:lnTo>
                  <a:lnTo>
                    <a:pt x="63" y="116"/>
                  </a:lnTo>
                  <a:lnTo>
                    <a:pt x="56" y="126"/>
                  </a:lnTo>
                  <a:lnTo>
                    <a:pt x="52" y="141"/>
                  </a:lnTo>
                  <a:lnTo>
                    <a:pt x="52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5" y="23"/>
                  </a:lnTo>
                  <a:lnTo>
                    <a:pt x="40" y="15"/>
                  </a:lnTo>
                  <a:lnTo>
                    <a:pt x="32" y="6"/>
                  </a:lnTo>
                  <a:lnTo>
                    <a:pt x="21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9"/>
                  </a:lnTo>
                  <a:lnTo>
                    <a:pt x="12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3" y="43"/>
                  </a:lnTo>
                  <a:lnTo>
                    <a:pt x="45" y="46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06"/>
                  </a:lnTo>
                  <a:lnTo>
                    <a:pt x="44" y="98"/>
                  </a:lnTo>
                  <a:lnTo>
                    <a:pt x="40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1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2" y="91"/>
                  </a:lnTo>
                  <a:lnTo>
                    <a:pt x="6" y="100"/>
                  </a:lnTo>
                  <a:lnTo>
                    <a:pt x="14" y="109"/>
                  </a:lnTo>
                  <a:lnTo>
                    <a:pt x="28" y="114"/>
                  </a:lnTo>
                  <a:lnTo>
                    <a:pt x="45" y="118"/>
                  </a:lnTo>
                  <a:lnTo>
                    <a:pt x="45" y="209"/>
                  </a:lnTo>
                  <a:lnTo>
                    <a:pt x="45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40" y="188"/>
                  </a:lnTo>
                  <a:lnTo>
                    <a:pt x="33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0" y="182"/>
                  </a:lnTo>
                  <a:lnTo>
                    <a:pt x="10" y="188"/>
                  </a:lnTo>
                  <a:lnTo>
                    <a:pt x="13" y="197"/>
                  </a:lnTo>
                  <a:lnTo>
                    <a:pt x="20" y="205"/>
                  </a:lnTo>
                  <a:lnTo>
                    <a:pt x="29" y="211"/>
                  </a:lnTo>
                  <a:lnTo>
                    <a:pt x="45" y="215"/>
                  </a:lnTo>
                  <a:lnTo>
                    <a:pt x="45" y="373"/>
                  </a:lnTo>
                  <a:lnTo>
                    <a:pt x="52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gray">
            <a:xfrm>
              <a:off x="2708" y="215"/>
              <a:ext cx="97" cy="374"/>
            </a:xfrm>
            <a:custGeom>
              <a:avLst/>
              <a:gdLst/>
              <a:ahLst/>
              <a:cxnLst>
                <a:cxn ang="0">
                  <a:pos x="51" y="237"/>
                </a:cxn>
                <a:cxn ang="0">
                  <a:pos x="60" y="237"/>
                </a:cxn>
                <a:cxn ang="0">
                  <a:pos x="74" y="232"/>
                </a:cxn>
                <a:cxn ang="0">
                  <a:pos x="91" y="218"/>
                </a:cxn>
                <a:cxn ang="0">
                  <a:pos x="97" y="193"/>
                </a:cxn>
                <a:cxn ang="0">
                  <a:pos x="89" y="193"/>
                </a:cxn>
                <a:cxn ang="0">
                  <a:pos x="72" y="197"/>
                </a:cxn>
                <a:cxn ang="0">
                  <a:pos x="55" y="215"/>
                </a:cxn>
                <a:cxn ang="0">
                  <a:pos x="51" y="147"/>
                </a:cxn>
                <a:cxn ang="0">
                  <a:pos x="60" y="147"/>
                </a:cxn>
                <a:cxn ang="0">
                  <a:pos x="74" y="141"/>
                </a:cxn>
                <a:cxn ang="0">
                  <a:pos x="91" y="128"/>
                </a:cxn>
                <a:cxn ang="0">
                  <a:pos x="97" y="102"/>
                </a:cxn>
                <a:cxn ang="0">
                  <a:pos x="89" y="102"/>
                </a:cxn>
                <a:cxn ang="0">
                  <a:pos x="72" y="109"/>
                </a:cxn>
                <a:cxn ang="0">
                  <a:pos x="55" y="126"/>
                </a:cxn>
                <a:cxn ang="0">
                  <a:pos x="51" y="46"/>
                </a:cxn>
                <a:cxn ang="0">
                  <a:pos x="51" y="37"/>
                </a:cxn>
                <a:cxn ang="0">
                  <a:pos x="46" y="23"/>
                </a:cxn>
                <a:cxn ang="0">
                  <a:pos x="33" y="6"/>
                </a:cxn>
                <a:cxn ang="0">
                  <a:pos x="7" y="0"/>
                </a:cxn>
                <a:cxn ang="0">
                  <a:pos x="8" y="9"/>
                </a:cxn>
                <a:cxn ang="0">
                  <a:pos x="16" y="27"/>
                </a:cxn>
                <a:cxn ang="0">
                  <a:pos x="34" y="43"/>
                </a:cxn>
                <a:cxn ang="0">
                  <a:pos x="46" y="113"/>
                </a:cxn>
                <a:cxn ang="0">
                  <a:pos x="46" y="106"/>
                </a:cxn>
                <a:cxn ang="0">
                  <a:pos x="41" y="90"/>
                </a:cxn>
                <a:cxn ang="0">
                  <a:pos x="27" y="75"/>
                </a:cxn>
                <a:cxn ang="0">
                  <a:pos x="0" y="67"/>
                </a:cxn>
                <a:cxn ang="0">
                  <a:pos x="0" y="75"/>
                </a:cxn>
                <a:cxn ang="0">
                  <a:pos x="3" y="91"/>
                </a:cxn>
                <a:cxn ang="0">
                  <a:pos x="15" y="109"/>
                </a:cxn>
                <a:cxn ang="0">
                  <a:pos x="46" y="118"/>
                </a:cxn>
                <a:cxn ang="0">
                  <a:pos x="46" y="207"/>
                </a:cxn>
                <a:cxn ang="0">
                  <a:pos x="43" y="195"/>
                </a:cxn>
                <a:cxn ang="0">
                  <a:pos x="34" y="182"/>
                </a:cxn>
                <a:cxn ang="0">
                  <a:pos x="12" y="175"/>
                </a:cxn>
                <a:cxn ang="0">
                  <a:pos x="11" y="182"/>
                </a:cxn>
                <a:cxn ang="0">
                  <a:pos x="14" y="197"/>
                </a:cxn>
                <a:cxn ang="0">
                  <a:pos x="30" y="211"/>
                </a:cxn>
                <a:cxn ang="0">
                  <a:pos x="46" y="373"/>
                </a:cxn>
              </a:cxnLst>
              <a:rect l="0" t="0" r="r" b="b"/>
              <a:pathLst>
                <a:path w="97" h="373">
                  <a:moveTo>
                    <a:pt x="51" y="373"/>
                  </a:moveTo>
                  <a:lnTo>
                    <a:pt x="51" y="237"/>
                  </a:lnTo>
                  <a:lnTo>
                    <a:pt x="54" y="237"/>
                  </a:lnTo>
                  <a:lnTo>
                    <a:pt x="60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1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5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2" y="197"/>
                  </a:lnTo>
                  <a:lnTo>
                    <a:pt x="64" y="205"/>
                  </a:lnTo>
                  <a:lnTo>
                    <a:pt x="55" y="215"/>
                  </a:lnTo>
                  <a:lnTo>
                    <a:pt x="51" y="232"/>
                  </a:lnTo>
                  <a:lnTo>
                    <a:pt x="51" y="147"/>
                  </a:lnTo>
                  <a:lnTo>
                    <a:pt x="54" y="147"/>
                  </a:lnTo>
                  <a:lnTo>
                    <a:pt x="60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1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5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2" y="109"/>
                  </a:lnTo>
                  <a:lnTo>
                    <a:pt x="64" y="116"/>
                  </a:lnTo>
                  <a:lnTo>
                    <a:pt x="55" y="126"/>
                  </a:lnTo>
                  <a:lnTo>
                    <a:pt x="51" y="141"/>
                  </a:lnTo>
                  <a:lnTo>
                    <a:pt x="51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6" y="23"/>
                  </a:lnTo>
                  <a:lnTo>
                    <a:pt x="41" y="15"/>
                  </a:lnTo>
                  <a:lnTo>
                    <a:pt x="33" y="6"/>
                  </a:lnTo>
                  <a:lnTo>
                    <a:pt x="22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8" y="9"/>
                  </a:lnTo>
                  <a:lnTo>
                    <a:pt x="11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4" y="43"/>
                  </a:lnTo>
                  <a:lnTo>
                    <a:pt x="46" y="46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06"/>
                  </a:lnTo>
                  <a:lnTo>
                    <a:pt x="43" y="98"/>
                  </a:lnTo>
                  <a:lnTo>
                    <a:pt x="41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3" y="91"/>
                  </a:lnTo>
                  <a:lnTo>
                    <a:pt x="7" y="100"/>
                  </a:lnTo>
                  <a:lnTo>
                    <a:pt x="15" y="109"/>
                  </a:lnTo>
                  <a:lnTo>
                    <a:pt x="28" y="114"/>
                  </a:lnTo>
                  <a:lnTo>
                    <a:pt x="46" y="118"/>
                  </a:lnTo>
                  <a:lnTo>
                    <a:pt x="46" y="209"/>
                  </a:lnTo>
                  <a:lnTo>
                    <a:pt x="46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39" y="188"/>
                  </a:lnTo>
                  <a:lnTo>
                    <a:pt x="34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1" y="182"/>
                  </a:lnTo>
                  <a:lnTo>
                    <a:pt x="11" y="188"/>
                  </a:lnTo>
                  <a:lnTo>
                    <a:pt x="14" y="197"/>
                  </a:lnTo>
                  <a:lnTo>
                    <a:pt x="19" y="205"/>
                  </a:lnTo>
                  <a:lnTo>
                    <a:pt x="30" y="211"/>
                  </a:lnTo>
                  <a:lnTo>
                    <a:pt x="46" y="215"/>
                  </a:lnTo>
                  <a:lnTo>
                    <a:pt x="46" y="373"/>
                  </a:lnTo>
                  <a:lnTo>
                    <a:pt x="51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800">
                <a:solidFill>
                  <a:srgbClr val="DDE89A"/>
                </a:solidFill>
              </a:endParaRPr>
            </a:p>
          </p:txBody>
        </p:sp>
      </p:grpSp>
      <p:sp>
        <p:nvSpPr>
          <p:cNvPr id="1049" name="Freeform 25"/>
          <p:cNvSpPr>
            <a:spLocks/>
          </p:cNvSpPr>
          <p:nvPr/>
        </p:nvSpPr>
        <p:spPr bwMode="gray">
          <a:xfrm>
            <a:off x="95250" y="6446838"/>
            <a:ext cx="8970963" cy="314325"/>
          </a:xfrm>
          <a:custGeom>
            <a:avLst/>
            <a:gdLst/>
            <a:ahLst/>
            <a:cxnLst>
              <a:cxn ang="0">
                <a:pos x="4" y="198"/>
              </a:cxn>
              <a:cxn ang="0">
                <a:pos x="5651" y="198"/>
              </a:cxn>
              <a:cxn ang="0">
                <a:pos x="5646" y="94"/>
              </a:cxn>
              <a:cxn ang="0">
                <a:pos x="1491" y="94"/>
              </a:cxn>
              <a:cxn ang="0">
                <a:pos x="1343" y="2"/>
              </a:cxn>
              <a:cxn ang="0">
                <a:pos x="0" y="0"/>
              </a:cxn>
              <a:cxn ang="0">
                <a:pos x="4" y="198"/>
              </a:cxn>
            </a:cxnLst>
            <a:rect l="0" t="0" r="r" b="b"/>
            <a:pathLst>
              <a:path w="5651" h="198">
                <a:moveTo>
                  <a:pt x="4" y="198"/>
                </a:moveTo>
                <a:lnTo>
                  <a:pt x="5651" y="198"/>
                </a:lnTo>
                <a:lnTo>
                  <a:pt x="5646" y="94"/>
                </a:lnTo>
                <a:lnTo>
                  <a:pt x="1491" y="94"/>
                </a:lnTo>
                <a:lnTo>
                  <a:pt x="1343" y="2"/>
                </a:lnTo>
                <a:lnTo>
                  <a:pt x="0" y="0"/>
                </a:lnTo>
                <a:lnTo>
                  <a:pt x="4" y="198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srgbClr val="DDE89A"/>
              </a:solidFill>
            </a:endParaRPr>
          </a:p>
        </p:txBody>
      </p:sp>
      <p:sp>
        <p:nvSpPr>
          <p:cNvPr id="1050" name="Freeform 26"/>
          <p:cNvSpPr>
            <a:spLocks/>
          </p:cNvSpPr>
          <p:nvPr/>
        </p:nvSpPr>
        <p:spPr bwMode="gray">
          <a:xfrm>
            <a:off x="95250" y="6491288"/>
            <a:ext cx="8975725" cy="279400"/>
          </a:xfrm>
          <a:custGeom>
            <a:avLst/>
            <a:gdLst/>
            <a:ahLst/>
            <a:cxnLst>
              <a:cxn ang="0">
                <a:pos x="0" y="176"/>
              </a:cxn>
              <a:cxn ang="0">
                <a:pos x="5650" y="169"/>
              </a:cxn>
              <a:cxn ang="0">
                <a:pos x="5646" y="95"/>
              </a:cxn>
              <a:cxn ang="0">
                <a:pos x="1478" y="95"/>
              </a:cxn>
              <a:cxn ang="0">
                <a:pos x="1317" y="3"/>
              </a:cxn>
              <a:cxn ang="0">
                <a:pos x="0" y="0"/>
              </a:cxn>
              <a:cxn ang="0">
                <a:pos x="0" y="176"/>
              </a:cxn>
            </a:cxnLst>
            <a:rect l="0" t="0" r="r" b="b"/>
            <a:pathLst>
              <a:path w="5650" h="176">
                <a:moveTo>
                  <a:pt x="0" y="176"/>
                </a:moveTo>
                <a:lnTo>
                  <a:pt x="5650" y="169"/>
                </a:lnTo>
                <a:lnTo>
                  <a:pt x="5646" y="95"/>
                </a:lnTo>
                <a:lnTo>
                  <a:pt x="1478" y="95"/>
                </a:lnTo>
                <a:lnTo>
                  <a:pt x="1317" y="3"/>
                </a:lnTo>
                <a:lnTo>
                  <a:pt x="0" y="0"/>
                </a:lnTo>
                <a:lnTo>
                  <a:pt x="0" y="17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srgbClr val="DDE89A"/>
              </a:solidFill>
            </a:endParaRPr>
          </a:p>
        </p:txBody>
      </p:sp>
      <p:sp>
        <p:nvSpPr>
          <p:cNvPr id="1051" name="Freeform 27" descr="Dark upward diagonal"/>
          <p:cNvSpPr>
            <a:spLocks/>
          </p:cNvSpPr>
          <p:nvPr/>
        </p:nvSpPr>
        <p:spPr bwMode="gray">
          <a:xfrm>
            <a:off x="92075" y="98425"/>
            <a:ext cx="8956675" cy="1793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582" y="0"/>
              </a:cxn>
              <a:cxn ang="0">
                <a:pos x="5639" y="45"/>
              </a:cxn>
              <a:cxn ang="0">
                <a:pos x="5636" y="113"/>
              </a:cxn>
              <a:cxn ang="0">
                <a:pos x="0" y="113"/>
              </a:cxn>
              <a:cxn ang="0">
                <a:pos x="0" y="0"/>
              </a:cxn>
            </a:cxnLst>
            <a:rect l="0" t="0" r="r" b="b"/>
            <a:pathLst>
              <a:path w="5639" h="113">
                <a:moveTo>
                  <a:pt x="0" y="0"/>
                </a:moveTo>
                <a:lnTo>
                  <a:pt x="5582" y="0"/>
                </a:lnTo>
                <a:cubicBezTo>
                  <a:pt x="5630" y="3"/>
                  <a:pt x="5639" y="45"/>
                  <a:pt x="5639" y="45"/>
                </a:cubicBezTo>
                <a:lnTo>
                  <a:pt x="5636" y="113"/>
                </a:lnTo>
                <a:lnTo>
                  <a:pt x="0" y="113"/>
                </a:lnTo>
                <a:lnTo>
                  <a:pt x="0" y="0"/>
                </a:lnTo>
                <a:close/>
              </a:path>
            </a:pathLst>
          </a:custGeom>
          <a:pattFill prst="dkUpDiag">
            <a:fgClr>
              <a:schemeClr val="accent1"/>
            </a:fgClr>
            <a:bgClr>
              <a:schemeClr val="bg1"/>
            </a:bgClr>
          </a:patt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srgbClr val="DDE89A"/>
              </a:solidFill>
            </a:endParaRPr>
          </a:p>
        </p:txBody>
      </p:sp>
      <p:sp>
        <p:nvSpPr>
          <p:cNvPr id="1052" name="Freeform 28"/>
          <p:cNvSpPr>
            <a:spLocks/>
          </p:cNvSpPr>
          <p:nvPr/>
        </p:nvSpPr>
        <p:spPr bwMode="gray">
          <a:xfrm>
            <a:off x="92075" y="307975"/>
            <a:ext cx="8955088" cy="938213"/>
          </a:xfrm>
          <a:custGeom>
            <a:avLst/>
            <a:gdLst/>
            <a:ahLst/>
            <a:cxnLst>
              <a:cxn ang="0">
                <a:pos x="5446" y="0"/>
              </a:cxn>
              <a:cxn ang="0">
                <a:pos x="0" y="0"/>
              </a:cxn>
              <a:cxn ang="0">
                <a:pos x="2" y="470"/>
              </a:cxn>
              <a:cxn ang="0">
                <a:pos x="4078" y="474"/>
              </a:cxn>
              <a:cxn ang="0">
                <a:pos x="4178" y="527"/>
              </a:cxn>
              <a:cxn ang="0">
                <a:pos x="5446" y="531"/>
              </a:cxn>
              <a:cxn ang="0">
                <a:pos x="5446" y="0"/>
              </a:cxn>
            </a:cxnLst>
            <a:rect l="0" t="0" r="r" b="b"/>
            <a:pathLst>
              <a:path w="5446" h="531">
                <a:moveTo>
                  <a:pt x="5446" y="0"/>
                </a:moveTo>
                <a:lnTo>
                  <a:pt x="0" y="0"/>
                </a:lnTo>
                <a:lnTo>
                  <a:pt x="2" y="470"/>
                </a:lnTo>
                <a:lnTo>
                  <a:pt x="4078" y="474"/>
                </a:lnTo>
                <a:lnTo>
                  <a:pt x="4178" y="527"/>
                </a:lnTo>
                <a:lnTo>
                  <a:pt x="5446" y="531"/>
                </a:lnTo>
                <a:lnTo>
                  <a:pt x="5446" y="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srgbClr val="DDE89A"/>
              </a:solidFill>
            </a:endParaRPr>
          </a:p>
        </p:txBody>
      </p:sp>
      <p:sp>
        <p:nvSpPr>
          <p:cNvPr id="1053" name="Freeform 29"/>
          <p:cNvSpPr>
            <a:spLocks/>
          </p:cNvSpPr>
          <p:nvPr/>
        </p:nvSpPr>
        <p:spPr bwMode="gray">
          <a:xfrm>
            <a:off x="92075" y="306388"/>
            <a:ext cx="8955088" cy="836612"/>
          </a:xfrm>
          <a:custGeom>
            <a:avLst/>
            <a:gdLst/>
            <a:ahLst/>
            <a:cxnLst>
              <a:cxn ang="0">
                <a:pos x="5446" y="0"/>
              </a:cxn>
              <a:cxn ang="0">
                <a:pos x="0" y="0"/>
              </a:cxn>
              <a:cxn ang="0">
                <a:pos x="2" y="470"/>
              </a:cxn>
              <a:cxn ang="0">
                <a:pos x="4078" y="474"/>
              </a:cxn>
              <a:cxn ang="0">
                <a:pos x="4178" y="527"/>
              </a:cxn>
              <a:cxn ang="0">
                <a:pos x="5446" y="531"/>
              </a:cxn>
              <a:cxn ang="0">
                <a:pos x="5446" y="0"/>
              </a:cxn>
            </a:cxnLst>
            <a:rect l="0" t="0" r="r" b="b"/>
            <a:pathLst>
              <a:path w="5446" h="531">
                <a:moveTo>
                  <a:pt x="5446" y="0"/>
                </a:moveTo>
                <a:lnTo>
                  <a:pt x="0" y="0"/>
                </a:lnTo>
                <a:lnTo>
                  <a:pt x="2" y="470"/>
                </a:lnTo>
                <a:lnTo>
                  <a:pt x="4078" y="474"/>
                </a:lnTo>
                <a:lnTo>
                  <a:pt x="4178" y="527"/>
                </a:lnTo>
                <a:lnTo>
                  <a:pt x="5446" y="531"/>
                </a:lnTo>
                <a:lnTo>
                  <a:pt x="5446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66667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srgbClr val="DDE89A"/>
              </a:solidFill>
            </a:endParaRPr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 flipV="1">
            <a:off x="95250" y="6723063"/>
            <a:ext cx="8977313" cy="555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srgbClr val="DDE89A"/>
              </a:solidFill>
            </a:endParaRPr>
          </a:p>
        </p:txBody>
      </p:sp>
      <p:sp>
        <p:nvSpPr>
          <p:cNvPr id="1059" name="Freeform 35"/>
          <p:cNvSpPr>
            <a:spLocks/>
          </p:cNvSpPr>
          <p:nvPr/>
        </p:nvSpPr>
        <p:spPr bwMode="gray">
          <a:xfrm>
            <a:off x="6896100" y="1047750"/>
            <a:ext cx="2155825" cy="52388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358" y="0"/>
              </a:cxn>
              <a:cxn ang="0">
                <a:pos x="1356" y="32"/>
              </a:cxn>
              <a:cxn ang="0">
                <a:pos x="60" y="33"/>
              </a:cxn>
              <a:cxn ang="0">
                <a:pos x="0" y="2"/>
              </a:cxn>
            </a:cxnLst>
            <a:rect l="0" t="0" r="r" b="b"/>
            <a:pathLst>
              <a:path w="1358" h="33">
                <a:moveTo>
                  <a:pt x="0" y="2"/>
                </a:moveTo>
                <a:lnTo>
                  <a:pt x="1358" y="0"/>
                </a:lnTo>
                <a:lnTo>
                  <a:pt x="1356" y="32"/>
                </a:lnTo>
                <a:lnTo>
                  <a:pt x="60" y="33"/>
                </a:lnTo>
                <a:lnTo>
                  <a:pt x="0" y="2"/>
                </a:lnTo>
                <a:close/>
              </a:path>
            </a:pathLst>
          </a:custGeom>
          <a:solidFill>
            <a:srgbClr val="FFFFFF">
              <a:alpha val="3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srgbClr val="DDE89A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238125"/>
            <a:ext cx="64770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  <a:endParaRPr lang="en-US" smtClean="0"/>
          </a:p>
        </p:txBody>
      </p:sp>
      <p:sp>
        <p:nvSpPr>
          <p:cNvPr id="1035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438275"/>
            <a:ext cx="8229600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048000" y="6311900"/>
            <a:ext cx="1712913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4830763" y="6323013"/>
            <a:ext cx="23114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7116763" y="6323013"/>
            <a:ext cx="161607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0DBA9E-D1F3-46EB-A562-CA0CC512DFF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61" name="Text Box 37"/>
          <p:cNvSpPr txBox="1">
            <a:spLocks noChangeArrowheads="1"/>
          </p:cNvSpPr>
          <p:nvPr/>
        </p:nvSpPr>
        <p:spPr bwMode="gray">
          <a:xfrm>
            <a:off x="144463" y="6454775"/>
            <a:ext cx="14954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i="1">
                <a:solidFill>
                  <a:srgbClr val="FFFFFF"/>
                </a:solidFill>
                <a:latin typeface="Times New Roman" pitchFamily="18" charset="0"/>
                <a:cs typeface="Arial" pitchFamily="34" charset="0"/>
              </a:rPr>
              <a:t>www.themegallery.com</a:t>
            </a:r>
          </a:p>
        </p:txBody>
      </p:sp>
      <p:sp>
        <p:nvSpPr>
          <p:cNvPr id="1054" name="Rectangle 30" descr="7"/>
          <p:cNvSpPr>
            <a:spLocks noChangeArrowheads="1"/>
          </p:cNvSpPr>
          <p:nvPr/>
        </p:nvSpPr>
        <p:spPr bwMode="gray">
          <a:xfrm>
            <a:off x="8245475" y="415925"/>
            <a:ext cx="534988" cy="546100"/>
          </a:xfrm>
          <a:prstGeom prst="rect">
            <a:avLst/>
          </a:prstGeom>
          <a:blipFill dpi="0" rotWithShape="1">
            <a:blip r:embed="rId17" cstate="print"/>
            <a:srcRect/>
            <a:stretch>
              <a:fillRect/>
            </a:stretch>
          </a:blip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srgbClr val="DDE89A"/>
              </a:solidFill>
            </a:endParaRPr>
          </a:p>
        </p:txBody>
      </p:sp>
      <p:sp>
        <p:nvSpPr>
          <p:cNvPr id="1055" name="Rectangle 31" descr="4"/>
          <p:cNvSpPr>
            <a:spLocks noChangeArrowheads="1"/>
          </p:cNvSpPr>
          <p:nvPr/>
        </p:nvSpPr>
        <p:spPr bwMode="gray">
          <a:xfrm>
            <a:off x="7620000" y="415925"/>
            <a:ext cx="534988" cy="546100"/>
          </a:xfrm>
          <a:prstGeom prst="rect">
            <a:avLst/>
          </a:prstGeom>
          <a:blipFill dpi="0" rotWithShape="1">
            <a:blip r:embed="rId18" cstate="print"/>
            <a:srcRect/>
            <a:stretch>
              <a:fillRect/>
            </a:stretch>
          </a:blip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srgbClr val="DDE89A"/>
              </a:solidFill>
            </a:endParaRPr>
          </a:p>
        </p:txBody>
      </p:sp>
      <p:sp>
        <p:nvSpPr>
          <p:cNvPr id="1060" name="Rectangle 36"/>
          <p:cNvSpPr>
            <a:spLocks noChangeArrowheads="1"/>
          </p:cNvSpPr>
          <p:nvPr/>
        </p:nvSpPr>
        <p:spPr bwMode="gray">
          <a:xfrm>
            <a:off x="7000875" y="415925"/>
            <a:ext cx="534988" cy="5461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srgbClr val="DDE8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2495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54" grpId="0" animBg="1"/>
      <p:bldP spid="1055" grpId="0" animBg="1"/>
      <p:bldP spid="1060" grpId="0" animBg="1"/>
    </p:bldLst>
  </p:timing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9CD384-E3DF-45D5-9A63-BBA7E65E52BD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11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hyperlink" Target="../../&#3648;&#3614;&#3621;&#3591;/&#3613;&#3609;&#3648;&#3607;&#3621;&#3591;&#3617;&#3634;%20-%20&#3607;&#3656;&#3634;&#3648;&#3605;&#3657;&#3609;&#3617;&#3634;&#3649;&#3621;&#3657;&#3623;!%20-%20&#3585;&#3634;&#3619;&#3660;&#3648;&#3609;&#3605;%20&#3626;&#3632;&#3648;&#3621;&#3629;&#3611;&#3637;&#3657;%20-%20&#3588;&#3621;&#3634;&#3626;&#3612;&#3641;&#3657;&#3651;&#3627;&#3597;&#3656;.mp4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207.emf"/><Relationship Id="rId1" Type="http://schemas.openxmlformats.org/officeDocument/2006/relationships/slideLayout" Target="../slideLayouts/slideLayout13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emf"/><Relationship Id="rId1" Type="http://schemas.openxmlformats.org/officeDocument/2006/relationships/slideLayout" Target="../slideLayouts/slideLayout13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209.emf"/><Relationship Id="rId1" Type="http://schemas.openxmlformats.org/officeDocument/2006/relationships/slideLayout" Target="../slideLayouts/slideLayout13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6.xml"/><Relationship Id="rId5" Type="http://schemas.openxmlformats.org/officeDocument/2006/relationships/image" Target="../media/image211.jpeg"/><Relationship Id="rId4" Type="http://schemas.openxmlformats.org/officeDocument/2006/relationships/image" Target="../media/image196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3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13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131.xml"/><Relationship Id="rId5" Type="http://schemas.openxmlformats.org/officeDocument/2006/relationships/image" Target="../media/image216.png"/><Relationship Id="rId4" Type="http://schemas.openxmlformats.org/officeDocument/2006/relationships/image" Target="../media/image215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7" Type="http://schemas.openxmlformats.org/officeDocument/2006/relationships/image" Target="../media/image21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218.jpeg"/><Relationship Id="rId5" Type="http://schemas.openxmlformats.org/officeDocument/2006/relationships/image" Target="../media/image217.jpeg"/><Relationship Id="rId4" Type="http://schemas.openxmlformats.org/officeDocument/2006/relationships/image" Target="../media/image198.jpe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25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3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emf"/><Relationship Id="rId1" Type="http://schemas.openxmlformats.org/officeDocument/2006/relationships/slideLayout" Target="../slideLayouts/slideLayout13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7" Type="http://schemas.openxmlformats.org/officeDocument/2006/relationships/image" Target="../media/image22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224.jpeg"/><Relationship Id="rId5" Type="http://schemas.openxmlformats.org/officeDocument/2006/relationships/image" Target="../media/image223.jpeg"/><Relationship Id="rId4" Type="http://schemas.openxmlformats.org/officeDocument/2006/relationships/image" Target="../media/image22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226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196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3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3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13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6.xml"/><Relationship Id="rId5" Type="http://schemas.openxmlformats.org/officeDocument/2006/relationships/image" Target="../media/image231.emf"/><Relationship Id="rId4" Type="http://schemas.openxmlformats.org/officeDocument/2006/relationships/image" Target="../media/image23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0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emf"/><Relationship Id="rId1" Type="http://schemas.openxmlformats.org/officeDocument/2006/relationships/slideLayout" Target="../slideLayouts/slideLayout13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emf"/><Relationship Id="rId1" Type="http://schemas.openxmlformats.org/officeDocument/2006/relationships/slideLayout" Target="../slideLayouts/slideLayout13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emf"/><Relationship Id="rId1" Type="http://schemas.openxmlformats.org/officeDocument/2006/relationships/slideLayout" Target="../slideLayouts/slideLayout13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emf"/><Relationship Id="rId1" Type="http://schemas.openxmlformats.org/officeDocument/2006/relationships/slideLayout" Target="../slideLayouts/slideLayout13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238.jpeg"/><Relationship Id="rId5" Type="http://schemas.openxmlformats.org/officeDocument/2006/relationships/image" Target="../media/image237.jpeg"/><Relationship Id="rId4" Type="http://schemas.openxmlformats.org/officeDocument/2006/relationships/image" Target="../media/image236.pn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3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196.png"/><Relationship Id="rId4" Type="http://schemas.openxmlformats.org/officeDocument/2006/relationships/image" Target="../media/image240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3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243.jpeg"/><Relationship Id="rId5" Type="http://schemas.openxmlformats.org/officeDocument/2006/relationships/image" Target="../media/image242.jpeg"/><Relationship Id="rId4" Type="http://schemas.openxmlformats.org/officeDocument/2006/relationships/image" Target="../media/image2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0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246.jpeg"/><Relationship Id="rId5" Type="http://schemas.openxmlformats.org/officeDocument/2006/relationships/image" Target="../media/image196.png"/><Relationship Id="rId4" Type="http://schemas.openxmlformats.org/officeDocument/2006/relationships/image" Target="../media/image245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196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248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196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7" Type="http://schemas.openxmlformats.org/officeDocument/2006/relationships/image" Target="../media/image25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252.jpeg"/><Relationship Id="rId5" Type="http://schemas.openxmlformats.org/officeDocument/2006/relationships/image" Target="../media/image251.jpeg"/><Relationship Id="rId4" Type="http://schemas.openxmlformats.org/officeDocument/2006/relationships/image" Target="../media/image250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254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7" Type="http://schemas.openxmlformats.org/officeDocument/2006/relationships/image" Target="../media/image25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257.png"/><Relationship Id="rId5" Type="http://schemas.openxmlformats.org/officeDocument/2006/relationships/image" Target="../media/image256.png"/><Relationship Id="rId4" Type="http://schemas.openxmlformats.org/officeDocument/2006/relationships/image" Target="../media/image255.pn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emf"/><Relationship Id="rId1" Type="http://schemas.openxmlformats.org/officeDocument/2006/relationships/slideLayout" Target="../slideLayouts/slideLayout13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13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../../&#3648;&#3614;&#3621;&#3591;/INNER%20KIDS%20l%20Learn%20To%20Meow%20(&#3648;&#3627;&#3617;&#3637;&#3618;&#3623;%20&#3648;&#3627;&#3617;&#3637;&#3618;&#3623;)%20-%20Xiao%20Feng%20Feng.mp4" TargetMode="External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25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2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5.jpeg"/><Relationship Id="rId7" Type="http://schemas.openxmlformats.org/officeDocument/2006/relationships/image" Target="../media/image2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0.jpeg"/><Relationship Id="rId4" Type="http://schemas.openxmlformats.org/officeDocument/2006/relationships/image" Target="../media/image31.png"/><Relationship Id="rId9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38.jpe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microsoft.com/office/2007/relationships/hdphoto" Target="../media/hdphoto1.wdp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jpe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87.png"/><Relationship Id="rId4" Type="http://schemas.openxmlformats.org/officeDocument/2006/relationships/image" Target="../media/image7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0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78.jp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78.jp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0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78.jpg"/><Relationship Id="rId9" Type="http://schemas.openxmlformats.org/officeDocument/2006/relationships/image" Target="../media/image10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78.jp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78.jpg"/><Relationship Id="rId9" Type="http://schemas.openxmlformats.org/officeDocument/2006/relationships/image" Target="../media/image12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26.png"/><Relationship Id="rId4" Type="http://schemas.openxmlformats.org/officeDocument/2006/relationships/image" Target="../media/image7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7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27.png"/><Relationship Id="rId4" Type="http://schemas.openxmlformats.org/officeDocument/2006/relationships/image" Target="../media/image78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27.png"/><Relationship Id="rId4" Type="http://schemas.openxmlformats.org/officeDocument/2006/relationships/image" Target="../media/image7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3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3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3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10" Type="http://schemas.openxmlformats.org/officeDocument/2006/relationships/image" Target="../media/image134.jpeg"/><Relationship Id="rId4" Type="http://schemas.openxmlformats.org/officeDocument/2006/relationships/image" Target="../media/image78.jpg"/><Relationship Id="rId9" Type="http://schemas.openxmlformats.org/officeDocument/2006/relationships/image" Target="../media/image13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0.xml"/><Relationship Id="rId4" Type="http://schemas.openxmlformats.org/officeDocument/2006/relationships/image" Target="../media/image137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5" Type="http://schemas.openxmlformats.org/officeDocument/2006/relationships/image" Target="../media/image147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9.jpeg"/><Relationship Id="rId4" Type="http://schemas.microsoft.com/office/2007/relationships/hdphoto" Target="../media/hdphoto7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5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4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4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4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4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3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4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../../&#3650;&#3588;&#3619;&#3591;&#3585;&#3634;&#3619;&#3623;&#3636;&#3592;&#3633;&#3618;/&#3617;&#3633;&#3591;&#3588;&#3640;&#3604;/&#3626;&#3623;&#3585;%20&#3627;&#3641;&#3648;&#3586;&#3637;&#3618;&#3623;/&#3613;&#3638;&#3585;&#3629;&#3610;&#3619;&#3617;/&#3585;&#3634;&#3619;&#3612;&#3621;&#3636;&#3605;&#3617;&#3633;&#3591;&#3588;&#3640;&#3604;&#3627;&#3641;&#3648;&#3586;&#3637;&#3618;&#3623;&#3588;&#3640;&#3603;&#3616;&#3634;-WWW.DOWNVIDS.NET.mp4" TargetMode="External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73.jpeg"/><Relationship Id="rId4" Type="http://schemas.openxmlformats.org/officeDocument/2006/relationships/image" Target="../media/image17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76.jpeg"/><Relationship Id="rId4" Type="http://schemas.openxmlformats.org/officeDocument/2006/relationships/image" Target="../media/image17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0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3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26.xml"/><Relationship Id="rId4" Type="http://schemas.openxmlformats.org/officeDocument/2006/relationships/hyperlink" Target="&#3585;&#3657;&#3634;&#3623;&#3652;&#3585;&#3621;&#3585;&#3633;&#3610;&#3585;&#3619;&#3617;&#3623;&#3636;&#3594;&#3634;&#3585;&#3634;&#3619;&#3648;&#3585;&#3625;&#3605;&#3619;%20-%20&#3611;&#3640;&#3659;&#3618;&#3594;&#3637;&#3623;&#3616;&#3634;&#3614;%20&#3585;&#3619;&#3617;&#3623;&#3636;&#3594;&#3634;&#3585;&#3634;&#3619;&#3648;&#3585;&#3625;&#3605;&#3619;%20%20EP.18%20(29%20&#3617;&#3636;.&#3618;.%2062).mp4" TargetMode="Externa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3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200.pn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emf"/><Relationship Id="rId1" Type="http://schemas.openxmlformats.org/officeDocument/2006/relationships/slideLayout" Target="../slideLayouts/slideLayout13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emf"/><Relationship Id="rId1" Type="http://schemas.openxmlformats.org/officeDocument/2006/relationships/slideLayout" Target="../slideLayouts/slideLayout13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3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13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13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206.emf"/><Relationship Id="rId1" Type="http://schemas.openxmlformats.org/officeDocument/2006/relationships/slideLayout" Target="../slideLayouts/slideLayout1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644529" y="4598999"/>
            <a:ext cx="4427537" cy="544513"/>
          </a:xfrm>
          <a:noFill/>
          <a:ln/>
        </p:spPr>
        <p:txBody>
          <a:bodyPr/>
          <a:lstStyle/>
          <a:p>
            <a:pPr algn="l"/>
            <a:r>
              <a:rPr lang="th-TH" sz="32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ดร.</a:t>
            </a:r>
            <a:r>
              <a:rPr lang="th-TH" sz="3200" b="1" dirty="0" err="1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ปิ</a:t>
            </a:r>
            <a:r>
              <a:rPr lang="th-TH" sz="32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ยะมาศ </a:t>
            </a:r>
            <a:r>
              <a:rPr lang="th-TH" sz="32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โ</a:t>
            </a:r>
            <a:r>
              <a:rPr lang="th-TH" sz="32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สม</a:t>
            </a:r>
            <a:r>
              <a:rPr lang="th-TH" sz="3200" b="1" dirty="0" err="1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ภีร์</a:t>
            </a:r>
            <a:endParaRPr lang="es-ES" sz="32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170" name="Rectangle 122"/>
          <p:cNvSpPr>
            <a:spLocks noChangeArrowheads="1"/>
          </p:cNvSpPr>
          <p:nvPr/>
        </p:nvSpPr>
        <p:spPr bwMode="auto">
          <a:xfrm>
            <a:off x="325436" y="5140340"/>
            <a:ext cx="396081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b="1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นักวิชาการเกษตรชำนาญการ</a:t>
            </a:r>
            <a:endParaRPr lang="es-ES" b="1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Rectangle 110"/>
          <p:cNvSpPr txBox="1">
            <a:spLocks noChangeArrowheads="1"/>
          </p:cNvSpPr>
          <p:nvPr/>
        </p:nvSpPr>
        <p:spPr bwMode="auto">
          <a:xfrm>
            <a:off x="4359305" y="4572008"/>
            <a:ext cx="4427537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200" b="1" kern="0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ศูนย์วิจัยพืชสวนจันทบุรี</a:t>
            </a:r>
            <a:endParaRPr lang="es-ES" sz="3200" b="1" kern="0" dirty="0" smtClean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Rectangle 122"/>
          <p:cNvSpPr>
            <a:spLocks noChangeArrowheads="1"/>
          </p:cNvSpPr>
          <p:nvPr/>
        </p:nvSpPr>
        <p:spPr bwMode="auto">
          <a:xfrm>
            <a:off x="4040212" y="5113349"/>
            <a:ext cx="51037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b="1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สถาบันวิจัยพืชสวน กรมวิชาการเกษตร</a:t>
            </a:r>
            <a:endParaRPr lang="es-ES" b="1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3" name="กลุ่ม 2"/>
          <p:cNvGrpSpPr/>
          <p:nvPr/>
        </p:nvGrpSpPr>
        <p:grpSpPr>
          <a:xfrm rot="383947">
            <a:off x="3246080" y="2299696"/>
            <a:ext cx="2544543" cy="2039664"/>
            <a:chOff x="2185988" y="1214438"/>
            <a:chExt cx="6800850" cy="5129212"/>
          </a:xfrm>
        </p:grpSpPr>
        <p:sp>
          <p:nvSpPr>
            <p:cNvPr id="2" name="สี่เหลี่ยมผืนผ้า 1"/>
            <p:cNvSpPr/>
            <p:nvPr/>
          </p:nvSpPr>
          <p:spPr>
            <a:xfrm>
              <a:off x="2185988" y="1214438"/>
              <a:ext cx="6800850" cy="5129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1" name="Picture 18" descr="http://www.hawaiiplantdisease.net/glossary/images/End_rot/P815002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0467" y="1341993"/>
              <a:ext cx="6527813" cy="4874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กลุ่ม 4"/>
          <p:cNvGrpSpPr/>
          <p:nvPr/>
        </p:nvGrpSpPr>
        <p:grpSpPr>
          <a:xfrm rot="20507211">
            <a:off x="600546" y="2119073"/>
            <a:ext cx="1965066" cy="2318018"/>
            <a:chOff x="185738" y="1142999"/>
            <a:chExt cx="2057400" cy="2643189"/>
          </a:xfrm>
        </p:grpSpPr>
        <p:sp>
          <p:nvSpPr>
            <p:cNvPr id="4" name="สี่เหลี่ยมผืนผ้า 3"/>
            <p:cNvSpPr/>
            <p:nvPr/>
          </p:nvSpPr>
          <p:spPr>
            <a:xfrm>
              <a:off x="185738" y="1142999"/>
              <a:ext cx="2057400" cy="26431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6" name="Picture 2" descr="ผลการค้นหารูปภาพสำหรับ แมกนีเซียม ขาด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20" y="1236631"/>
              <a:ext cx="1847850" cy="2466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กลุ่ม 8"/>
          <p:cNvGrpSpPr/>
          <p:nvPr/>
        </p:nvGrpSpPr>
        <p:grpSpPr>
          <a:xfrm rot="21026034">
            <a:off x="6225513" y="2346080"/>
            <a:ext cx="2538298" cy="1900380"/>
            <a:chOff x="1285875" y="514350"/>
            <a:chExt cx="6815138" cy="5000625"/>
          </a:xfrm>
        </p:grpSpPr>
        <p:sp>
          <p:nvSpPr>
            <p:cNvPr id="8" name="สี่เหลี่ยมผืนผ้า 7"/>
            <p:cNvSpPr/>
            <p:nvPr/>
          </p:nvSpPr>
          <p:spPr>
            <a:xfrm>
              <a:off x="1285875" y="514350"/>
              <a:ext cx="6815138" cy="5000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7" name="Picture 2" descr="Yellowing between leaf veins is a symptom of sulfur deficiency in corn.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9908" y="655125"/>
              <a:ext cx="6518498" cy="4736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79" name="Picture 131" descr="http://i687.photobucket.com/albums/vv237/4-one/4-1/HT/RHB-7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694245">
            <a:off x="65989" y="947056"/>
            <a:ext cx="8975349" cy="2409849"/>
          </a:xfrm>
          <a:prstGeom prst="rect">
            <a:avLst/>
          </a:prstGeom>
          <a:noFill/>
        </p:spPr>
      </p:pic>
      <p:sp>
        <p:nvSpPr>
          <p:cNvPr id="14" name="Rectangle 110"/>
          <p:cNvSpPr txBox="1">
            <a:spLocks noChangeArrowheads="1"/>
          </p:cNvSpPr>
          <p:nvPr/>
        </p:nvSpPr>
        <p:spPr bwMode="auto">
          <a:xfrm>
            <a:off x="285720" y="-24"/>
            <a:ext cx="8501122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6000" b="1" kern="0" dirty="0" smtClean="0">
                <a:solidFill>
                  <a:srgbClr val="FFFFFF"/>
                </a:solidFill>
                <a:effectLst>
                  <a:glow rad="228600">
                    <a:srgbClr val="422C16">
                      <a:alpha val="40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การเพิ่มประสิทธิภาพผลผลิต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6000" b="1" kern="0" dirty="0" smtClean="0">
                <a:solidFill>
                  <a:srgbClr val="FFFFFF"/>
                </a:solidFill>
                <a:effectLst>
                  <a:glow rad="228600">
                    <a:srgbClr val="422C16">
                      <a:alpha val="40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โดยใช้ธาตุอาหารรอง</a:t>
            </a:r>
          </a:p>
        </p:txBody>
      </p:sp>
      <p:sp>
        <p:nvSpPr>
          <p:cNvPr id="10" name="สามเหลี่ยมหน้าจั่ว 9">
            <a:hlinkClick r:id="rId7" action="ppaction://hlinkfile"/>
          </p:cNvPr>
          <p:cNvSpPr/>
          <p:nvPr/>
        </p:nvSpPr>
        <p:spPr>
          <a:xfrm rot="5400000">
            <a:off x="8368289" y="5961608"/>
            <a:ext cx="542925" cy="528638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737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3"/>
          <p:cNvGrpSpPr>
            <a:grpSpLocks/>
          </p:cNvGrpSpPr>
          <p:nvPr/>
        </p:nvGrpSpPr>
        <p:grpSpPr bwMode="auto">
          <a:xfrm>
            <a:off x="-468313" y="1120775"/>
            <a:ext cx="9969501" cy="5897563"/>
            <a:chOff x="-469017" y="1121266"/>
            <a:chExt cx="9970239" cy="5897649"/>
          </a:xfrm>
        </p:grpSpPr>
        <p:sp>
          <p:nvSpPr>
            <p:cNvPr id="5" name="TextBox 4"/>
            <p:cNvSpPr txBox="1"/>
            <p:nvPr/>
          </p:nvSpPr>
          <p:spPr>
            <a:xfrm rot="185429">
              <a:off x="-469017" y="3848816"/>
              <a:ext cx="5058831" cy="31700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oper Black" pitchFamily="18" charset="0"/>
                  <a:cs typeface="IrisUPC" pitchFamily="34" charset="-34"/>
                </a:rPr>
                <a:t>Mg</a:t>
              </a:r>
              <a:endParaRPr lang="th-TH" sz="2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oper Black" pitchFamily="18" charset="0"/>
                <a:cs typeface="IrisUPC" pitchFamily="34" charset="-34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81025">
              <a:off x="2243629" y="4132079"/>
              <a:ext cx="5058831" cy="22467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oper Black" pitchFamily="18" charset="0"/>
                  <a:cs typeface="IrisUPC" pitchFamily="34" charset="-34"/>
                </a:rPr>
                <a:t>Mg</a:t>
              </a:r>
              <a:endParaRPr lang="th-TH" sz="1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oper Black" pitchFamily="18" charset="0"/>
                <a:cs typeface="IrisUPC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415607">
              <a:off x="4058178" y="3584098"/>
              <a:ext cx="5058831" cy="193899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oper Black" pitchFamily="18" charset="0"/>
                  <a:cs typeface="IrisUPC" pitchFamily="34" charset="-34"/>
                </a:rPr>
                <a:t>Mg</a:t>
              </a:r>
              <a:endParaRPr lang="th-TH" sz="1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oper Black" pitchFamily="18" charset="0"/>
                <a:cs typeface="IrisUPC" pitchFamily="34" charset="-3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266160">
              <a:off x="6273840" y="2823663"/>
              <a:ext cx="2882801" cy="16312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oper Black" pitchFamily="18" charset="0"/>
                  <a:cs typeface="IrisUPC" pitchFamily="34" charset="-34"/>
                </a:rPr>
                <a:t>Mg</a:t>
              </a:r>
              <a:endParaRPr lang="th-TH" sz="1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oper Black" pitchFamily="18" charset="0"/>
                <a:cs typeface="IrisUPC" pitchFamily="34" charset="-34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86578" y="2188011"/>
              <a:ext cx="2714644" cy="11695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7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oper Black" pitchFamily="18" charset="0"/>
                  <a:cs typeface="IrisUPC" pitchFamily="34" charset="-34"/>
                </a:rPr>
                <a:t>Mg</a:t>
              </a:r>
              <a:endParaRPr lang="th-TH" sz="7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oper Black" pitchFamily="18" charset="0"/>
                <a:cs typeface="IrisUPC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1237601">
              <a:off x="7143768" y="1637193"/>
              <a:ext cx="1428760" cy="86177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5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oper Black" pitchFamily="18" charset="0"/>
                  <a:cs typeface="IrisUPC" pitchFamily="34" charset="-34"/>
                </a:rPr>
                <a:t>Mg</a:t>
              </a:r>
              <a:endParaRPr lang="th-TH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oper Black" pitchFamily="18" charset="0"/>
                <a:cs typeface="IrisUPC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21259266">
              <a:off x="6742851" y="1283564"/>
              <a:ext cx="1428760" cy="6309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5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oper Black" pitchFamily="18" charset="0"/>
                  <a:cs typeface="IrisUPC" pitchFamily="34" charset="-34"/>
                </a:rPr>
                <a:t>Mg</a:t>
              </a:r>
              <a:endParaRPr lang="th-TH" sz="3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oper Black" pitchFamily="18" charset="0"/>
                <a:cs typeface="IrisUPC" pitchFamily="34" charset="-34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089449">
              <a:off x="6526527" y="1121266"/>
              <a:ext cx="708777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oper Black" pitchFamily="18" charset="0"/>
                  <a:cs typeface="IrisUPC" pitchFamily="34" charset="-34"/>
                </a:rPr>
                <a:t>Mg</a:t>
              </a:r>
              <a:endParaRPr lang="th-TH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oper Black" pitchFamily="18" charset="0"/>
                <a:cs typeface="IrisUPC" pitchFamily="34" charset="-34"/>
              </a:endParaRPr>
            </a:p>
          </p:txBody>
        </p:sp>
      </p:grp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4313" y="1357313"/>
            <a:ext cx="8715375" cy="2786062"/>
          </a:xfrm>
        </p:spPr>
        <p:txBody>
          <a:bodyPr>
            <a:normAutofit/>
          </a:bodyPr>
          <a:lstStyle/>
          <a:p>
            <a:pPr marL="0" indent="355600">
              <a:buFontTx/>
              <a:buNone/>
              <a:defRPr/>
            </a:pP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แมกนีเซียม (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Mg)</a:t>
            </a:r>
            <a:endParaRPr lang="en-US" sz="4000" b="1" dirty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FontTx/>
              <a:buNone/>
              <a:defRPr/>
            </a:pP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รูหน้าที่สำคัญ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 เป็นองค์ประกอบของคลอโรฟิลล์ ช่วยสังเคราะห์</a:t>
            </a:r>
            <a:r>
              <a:rPr lang="th-TH" sz="4000" b="1" dirty="0" err="1" smtClean="0">
                <a:latin typeface="TH SarabunPSK" pitchFamily="34" charset="-34"/>
                <a:cs typeface="TH SarabunPSK" pitchFamily="34" charset="-34"/>
              </a:rPr>
              <a:t>กรดอะ</a:t>
            </a: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มิโน วิตามิน ไขมัน และน้ำตาล ทำให้สภาพกรด ด่าง ในเซลล์พอเหมาะ ช่วยในการงอกของเมล็ด</a:t>
            </a:r>
            <a:endParaRPr lang="en-US" sz="4000" b="1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9461" name="สี่เหลี่ยมผืนผ้า 12"/>
          <p:cNvSpPr>
            <a:spLocks noChangeArrowheads="1"/>
          </p:cNvSpPr>
          <p:nvPr/>
        </p:nvSpPr>
        <p:spPr bwMode="auto">
          <a:xfrm>
            <a:off x="88900" y="6500813"/>
            <a:ext cx="1993900" cy="329321"/>
          </a:xfrm>
          <a:prstGeom prst="rect">
            <a:avLst/>
          </a:pr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1100" b="1" dirty="0">
                <a:solidFill>
                  <a:srgbClr val="FFFFFF"/>
                </a:solidFill>
              </a:rPr>
              <a:t>ศูนย์วิจัยพืชสวน</a:t>
            </a:r>
            <a:r>
              <a:rPr lang="th-TH" sz="1100" b="1" dirty="0" smtClean="0">
                <a:solidFill>
                  <a:srgbClr val="FFFFFF"/>
                </a:solidFill>
              </a:rPr>
              <a:t>จันทบุรี</a:t>
            </a:r>
            <a:endParaRPr lang="en-US" sz="11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th-TH" sz="4000" dirty="0" smtClean="0">
                <a:latin typeface="Arial" pitchFamily="34" charset="0"/>
                <a:cs typeface="TH SarabunPSK" pitchFamily="34" charset="-34"/>
              </a:rPr>
              <a:t>หน้าที่โดยเฉพาะเจาะจงของธาตุอาหารพืช</a:t>
            </a:r>
            <a:endParaRPr lang="en-US" sz="4000" u="sng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34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5"/>
          <a:stretch/>
        </p:blipFill>
        <p:spPr bwMode="auto">
          <a:xfrm>
            <a:off x="414338" y="52754"/>
            <a:ext cx="8743950" cy="6752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150"/>
            <a:ext cx="2028742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352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1" y="0"/>
            <a:ext cx="8886091" cy="677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2813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7"/>
          <a:stretch/>
        </p:blipFill>
        <p:spPr bwMode="auto">
          <a:xfrm>
            <a:off x="800104" y="0"/>
            <a:ext cx="832960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150"/>
            <a:ext cx="2028742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500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DBD2A3-1968-4A4C-B485-1A045BE60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689" y="276458"/>
            <a:ext cx="8235950" cy="777875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ประโยชน์ของปุ๋ยชีวภาพไรโซเบียม</a:t>
            </a:r>
            <a:endParaRPr lang="th-TH" dirty="0"/>
          </a:p>
        </p:txBody>
      </p:sp>
      <p:sp>
        <p:nvSpPr>
          <p:cNvPr id="103428" name="TextBox 7">
            <a:extLst>
              <a:ext uri="{FF2B5EF4-FFF2-40B4-BE49-F238E27FC236}">
                <a16:creationId xmlns="" xmlns:a16="http://schemas.microsoft.com/office/drawing/2014/main" id="{15725B54-BB3C-4E17-B211-F2B5BF6D1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2252" y="1215551"/>
            <a:ext cx="695597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800">
                <a:solidFill>
                  <a:schemeClr val="tx1"/>
                </a:solidFill>
                <a:latin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ngsana New" panose="02020603050405020304" pitchFamily="18" charset="-34"/>
              </a:defRPr>
            </a:lvl9pPr>
          </a:lstStyle>
          <a:p>
            <a:pPr defTabSz="457200">
              <a:buFont typeface="Arial" panose="020B0604020202020204" pitchFamily="34" charset="0"/>
              <a:buChar char="•"/>
            </a:pPr>
            <a:r>
              <a:rPr lang="th-TH" alt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ลดต้นทุนการผลิตพืชตระกูลถั่ว</a:t>
            </a:r>
          </a:p>
          <a:p>
            <a:pPr defTabSz="457200">
              <a:buFont typeface="Arial" panose="020B0604020202020204" pitchFamily="34" charset="0"/>
              <a:buChar char="•"/>
            </a:pPr>
            <a:r>
              <a:rPr lang="th-TH" alt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ทดแทนการใช้ปุ๋ยไนโตรเจนได้ 50% ถึง 100%</a:t>
            </a:r>
          </a:p>
          <a:p>
            <a:pPr defTabSz="457200">
              <a:buFont typeface="Arial" panose="020B0604020202020204" pitchFamily="34" charset="0"/>
              <a:buChar char="•"/>
            </a:pPr>
            <a:r>
              <a:rPr lang="th-TH" alt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เพิ่มปริมาณรากและเพิ่มผลผลิตอย่างน้อย 20</a:t>
            </a:r>
            <a:r>
              <a:rPr lang="en-US" alt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</a:p>
        </p:txBody>
      </p:sp>
      <p:pic>
        <p:nvPicPr>
          <p:cNvPr id="103429" name="Picture 2">
            <a:extLst>
              <a:ext uri="{FF2B5EF4-FFF2-40B4-BE49-F238E27FC236}">
                <a16:creationId xmlns="" xmlns:a16="http://schemas.microsoft.com/office/drawing/2014/main" id="{69E30775-2B1C-4503-9CAC-D1C69FA7024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"/>
          <a:stretch>
            <a:fillRect/>
          </a:stretch>
        </p:blipFill>
        <p:spPr bwMode="auto">
          <a:xfrm>
            <a:off x="4588158" y="3263901"/>
            <a:ext cx="4313177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150"/>
            <a:ext cx="2028742" cy="6972300"/>
          </a:xfrm>
          <a:prstGeom prst="rect">
            <a:avLst/>
          </a:prstGeom>
        </p:spPr>
      </p:pic>
      <p:pic>
        <p:nvPicPr>
          <p:cNvPr id="103427" name="Picture 6">
            <a:extLst>
              <a:ext uri="{FF2B5EF4-FFF2-40B4-BE49-F238E27FC236}">
                <a16:creationId xmlns="" xmlns:a16="http://schemas.microsoft.com/office/drawing/2014/main" id="{278DD00C-172E-46F8-98CC-888C4C491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57" y="3263901"/>
            <a:ext cx="4122738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9426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3">
            <a:extLst>
              <a:ext uri="{FF2B5EF4-FFF2-40B4-BE49-F238E27FC236}">
                <a16:creationId xmlns="" xmlns:a16="http://schemas.microsoft.com/office/drawing/2014/main" id="{14EA931E-BA26-4F7D-9F63-C3C8ED625E67}"/>
              </a:ext>
            </a:extLst>
          </p:cNvPr>
          <p:cNvSpPr/>
          <p:nvPr/>
        </p:nvSpPr>
        <p:spPr>
          <a:xfrm>
            <a:off x="251486" y="2101189"/>
            <a:ext cx="8745794" cy="994607"/>
          </a:xfrm>
          <a:prstGeom prst="roundRect">
            <a:avLst/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0" b="1" i="0" u="none" strike="noStrike" kern="0" cap="none" spc="0" normalizeH="0" baseline="0" noProof="0" dirty="0" smtClean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ปุ๋ยชีวภาพไมคอร์ไรซา</a:t>
            </a:r>
          </a:p>
        </p:txBody>
      </p:sp>
      <p:sp>
        <p:nvSpPr>
          <p:cNvPr id="2" name="ตัวแทนหมายเลขสไลด์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14EA931E-BA26-4F7D-9F63-C3C8ED625E67}"/>
              </a:ext>
            </a:extLst>
          </p:cNvPr>
          <p:cNvSpPr/>
          <p:nvPr/>
        </p:nvSpPr>
        <p:spPr>
          <a:xfrm>
            <a:off x="199102" y="2091668"/>
            <a:ext cx="8745794" cy="994607"/>
          </a:xfrm>
          <a:prstGeom prst="roundRect">
            <a:avLst/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ปุ๋ยชีวภาพไมคอร์ไรซา</a:t>
            </a: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32010" y="199319"/>
            <a:ext cx="2679980" cy="92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812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รูปภาพที่เกี่ยวข้อ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1" y="103349"/>
            <a:ext cx="5874545" cy="661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5936457" y="330111"/>
            <a:ext cx="3100386" cy="6124754"/>
          </a:xfrm>
          <a:prstGeom prst="rect">
            <a:avLst/>
          </a:prstGeom>
          <a:gradFill flip="none" rotWithShape="1">
            <a:gsLst>
              <a:gs pos="0">
                <a:srgbClr val="ACD6A0"/>
              </a:gs>
              <a:gs pos="60000">
                <a:srgbClr val="F3F4E0"/>
              </a:gs>
            </a:gsLst>
            <a:lin ang="10800000" scaled="1"/>
            <a:tileRect/>
          </a:gradFill>
          <a:effectLst>
            <a:softEdge rad="152400"/>
          </a:effectLst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b="1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อาร์</a:t>
            </a:r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บัสคู</a:t>
            </a:r>
            <a:r>
              <a:rPr lang="th-TH" b="1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ลาร์</a:t>
            </a:r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ไมคอร์ไรซา (</a:t>
            </a:r>
            <a:r>
              <a:rPr lang="en-US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arbuscular mycorrhizal fungi; AMF) </a:t>
            </a:r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เป็นจุลินทรีย์ที่ดำรงชีวิตแบบพึ่งพาอาศัยกันและกัน (</a:t>
            </a:r>
            <a:r>
              <a:rPr lang="en-US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symbiosis) </a:t>
            </a:r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กับรากพืช โดย </a:t>
            </a:r>
            <a:r>
              <a:rPr lang="en-US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AMF </a:t>
            </a:r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จะได้รับที่อยู่อาศัยและสารอาหารจากพืช ในขณะเดียวกันพืชจะได้รับธาตุอาหารต่างๆ โดยเฉพาะอย่างยิ่งฟอสฟอรัส </a:t>
            </a:r>
            <a:r>
              <a:rPr lang="en-US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AMF </a:t>
            </a:r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มีความสามารถในการกระตุ้นการเจริญเติบโตของพืชและทำให้เกิดการหมุนเวียนของธาตุฟอสฟอรัส และธาตุอื่นๆ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041431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6" descr="D:\work\แผ่นพับ เอกสารเผยแพร่\ภาพแผ่นพับ\inoc &amp; uninoc 3.jpg">
            <a:extLst>
              <a:ext uri="{FF2B5EF4-FFF2-40B4-BE49-F238E27FC236}">
                <a16:creationId xmlns="" xmlns:a16="http://schemas.microsoft.com/office/drawing/2014/main" id="{3852384D-4E4A-4DFB-BD22-5347C7D0A16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293" y="3452230"/>
            <a:ext cx="4486275" cy="322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Fungal Network and Hyphae Illus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2" y="0"/>
            <a:ext cx="4462638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hese are spores and hyphae (root-like extensions) of an arbuscular mycorrhizal fungi (AMF), R. irregularis, grown among carrot hairy roots. Credit: Guillaume Bécard (University of Toulouse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68" y="3452230"/>
            <a:ext cx="4295945" cy="322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5"/>
          <a:srcRect l="33738" t="23177" r="30042" b="31496"/>
          <a:stretch/>
        </p:blipFill>
        <p:spPr>
          <a:xfrm>
            <a:off x="4530664" y="127669"/>
            <a:ext cx="4488903" cy="315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46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A85683F8-4AF1-48E6-B40E-C00B73DF4074}"/>
              </a:ext>
            </a:extLst>
          </p:cNvPr>
          <p:cNvSpPr/>
          <p:nvPr/>
        </p:nvSpPr>
        <p:spPr>
          <a:xfrm>
            <a:off x="1301899" y="176265"/>
            <a:ext cx="7997527" cy="7539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th-TH" sz="4000" b="1" u="sng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ประโยชน์ของปุ๋ยชีวภาพ</a:t>
            </a:r>
            <a:r>
              <a:rPr lang="th-TH" sz="4000" b="1" u="sng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</a:t>
            </a:r>
            <a:r>
              <a:rPr lang="th-TH" sz="4000" b="1" u="sng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คอร์ไรซา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816CDAF-74AE-464D-B3E6-B5C14E03A78E}"/>
              </a:ext>
            </a:extLst>
          </p:cNvPr>
          <p:cNvSpPr/>
          <p:nvPr/>
        </p:nvSpPr>
        <p:spPr>
          <a:xfrm>
            <a:off x="1871663" y="1163656"/>
            <a:ext cx="707983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 defTabSz="457200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๏ ช่วยเพิ่มการดูดธาตุอาหารให้แก่พืช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สามารถลดการใช้ปุ๋ยฟอสเฟตได้ 25–50 เปอร์เซ็นต์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 defTabSz="457200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๏ ช่วยเพิ่มพื้นที่ผิวรากพืช </a:t>
            </a:r>
          </a:p>
          <a:p>
            <a:pPr algn="thaiDist" defTabSz="457200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๏ ช่วยละลายธาตุอาหารที่ถูกตรึงไว้ในดินซึ่งไม่เป็นประโยชน์ต่อ แล้วส่งผ่านให้แก่พืชทางผนังเส้นใยของราอาร์บัสคูลา</a:t>
            </a:r>
            <a:r>
              <a:rPr lang="th-TH" sz="36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ร์ไม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คอร์ไรซา</a:t>
            </a:r>
          </a:p>
          <a:p>
            <a:pPr algn="thaiDist" defTabSz="457200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๏ ส่งเสริมการเจริญเติบโตของพืช</a:t>
            </a:r>
          </a:p>
          <a:p>
            <a:pPr algn="thaiDist" defTabSz="457200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๏ </a:t>
            </a:r>
            <a:r>
              <a:rPr lang="th-TH" sz="3600" b="1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เพิ่มปริมาณและคุณภาพผลผลิตให้แก่พืช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150"/>
            <a:ext cx="2028742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066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150"/>
            <a:ext cx="2028742" cy="69723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51BEC7C9-B214-46F1-8267-6A028403C729}"/>
              </a:ext>
            </a:extLst>
          </p:cNvPr>
          <p:cNvSpPr/>
          <p:nvPr/>
        </p:nvSpPr>
        <p:spPr>
          <a:xfrm>
            <a:off x="2284712" y="241033"/>
            <a:ext cx="4732421" cy="705852"/>
          </a:xfrm>
          <a:prstGeom prst="roundRect">
            <a:avLst/>
          </a:prstGeom>
          <a:solidFill>
            <a:srgbClr val="ACD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th-TH" sz="4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ปุ๋ยชีวภาพ</a:t>
            </a:r>
            <a:r>
              <a:rPr lang="th-TH" sz="4000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</a:t>
            </a:r>
            <a:r>
              <a:rPr lang="th-TH" sz="4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คอร์ไรซา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EA92777-9A94-4E1D-9E09-FF3616CF1136}"/>
              </a:ext>
            </a:extLst>
          </p:cNvPr>
          <p:cNvSpPr/>
          <p:nvPr/>
        </p:nvSpPr>
        <p:spPr>
          <a:xfrm>
            <a:off x="275297" y="3652918"/>
            <a:ext cx="8561336" cy="317009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thaiDist" defTabSz="457200"/>
            <a:r>
              <a:rPr lang="th-TH" sz="3200" b="1" u="sng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ประกอบด้วย</a:t>
            </a:r>
          </a:p>
          <a:p>
            <a:pPr marL="457200" indent="-457200" algn="thaiDist" defTabSz="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ราอาร์บัสคูลา</a:t>
            </a:r>
            <a:r>
              <a:rPr lang="th-TH" b="1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ร์ไม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คอร์ไรซาที่มีประสิทธิภาพ</a:t>
            </a:r>
          </a:p>
          <a:p>
            <a:pPr marL="457200" indent="-457200" algn="thaiDist" defTabSz="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ปริมาณจุลินทรีย์รับรองไม่น้อยกว่า 25 สปอร์ต่อปุ๋ยชีวภาพ 1 กรัม </a:t>
            </a:r>
          </a:p>
          <a:p>
            <a:pPr marL="457200" indent="-457200" algn="thaiDist" defTabSz="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ขนาดบรรจุภัณฑ์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00 กรัม</a:t>
            </a:r>
          </a:p>
          <a:p>
            <a:pPr marL="457200" indent="-457200" algn="thaiDist" defTabSz="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ใช้กับพืชเศรษฐกิจหลายชนิด เช่น ยางพารา ปาล์มน้ำมัน กล้วย มะม่วง ขนุน มะละกอ ทุเรียน มังคุด ส้ม มะนาว มะขามหวาน ลำไย สับปะรด ลองกอง กาแฟ กระเจี๊ยบเขียว หน่อไม้ฝรั่ง พริกเป็นต้น</a:t>
            </a:r>
          </a:p>
        </p:txBody>
      </p:sp>
      <p:pic>
        <p:nvPicPr>
          <p:cNvPr id="6" name="Picture 5" descr="E:\Mycorrhiza all 2016\Mycorrhiza-folder\แผ่นพับ Mycorrhiza\ภาพแผ่นพับ\img-28210602-001-2.jpg">
            <a:extLst>
              <a:ext uri="{FF2B5EF4-FFF2-40B4-BE49-F238E27FC236}">
                <a16:creationId xmlns="" xmlns:a16="http://schemas.microsoft.com/office/drawing/2014/main" id="{4E716235-84C8-4260-B8F9-B81218F4919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18" y="1398507"/>
            <a:ext cx="1517593" cy="1993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E:\Mycorrhiza all 2016\Mycorrhiza-folder\แผ่นพับ Mycorrhiza\ภาพแผ่นพับ\img-28210625-001.jpg">
            <a:extLst>
              <a:ext uri="{FF2B5EF4-FFF2-40B4-BE49-F238E27FC236}">
                <a16:creationId xmlns="" xmlns:a16="http://schemas.microsoft.com/office/drawing/2014/main" id="{6AA9D1C9-9CC8-4B6C-BF81-A8227A3DF5BA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5" r="13499" b="25734"/>
          <a:stretch/>
        </p:blipFill>
        <p:spPr bwMode="auto">
          <a:xfrm>
            <a:off x="2647865" y="1339081"/>
            <a:ext cx="1489458" cy="20198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="" xmlns:a16="http://schemas.microsoft.com/office/drawing/2014/main" id="{17A6E59D-26F9-4CC3-80DE-67496EFB8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3188" y="102636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/>
            <a:endParaRPr lang="th-TH" sz="1800">
              <a:solidFill>
                <a:prstClr val="black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012771C0-95F0-455E-864C-EFEC73B0AFC7}"/>
              </a:ext>
            </a:extLst>
          </p:cNvPr>
          <p:cNvGrpSpPr/>
          <p:nvPr/>
        </p:nvGrpSpPr>
        <p:grpSpPr>
          <a:xfrm>
            <a:off x="4573222" y="1385120"/>
            <a:ext cx="4029356" cy="2256290"/>
            <a:chOff x="3889251" y="1647149"/>
            <a:chExt cx="3450200" cy="1766542"/>
          </a:xfrm>
        </p:grpSpPr>
        <p:pic>
          <p:nvPicPr>
            <p:cNvPr id="2050" name="Picture 28" descr="P1010135">
              <a:extLst>
                <a:ext uri="{FF2B5EF4-FFF2-40B4-BE49-F238E27FC236}">
                  <a16:creationId xmlns="" xmlns:a16="http://schemas.microsoft.com/office/drawing/2014/main" id="{55393496-5664-4127-94CE-C8481AAC61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49" t="13528" r="20572" b="15855"/>
            <a:stretch>
              <a:fillRect/>
            </a:stretch>
          </p:blipFill>
          <p:spPr bwMode="auto">
            <a:xfrm rot="10800000">
              <a:off x="3956885" y="1647149"/>
              <a:ext cx="1390650" cy="129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9" name="Picture 10" descr="P1010568">
              <a:extLst>
                <a:ext uri="{FF2B5EF4-FFF2-40B4-BE49-F238E27FC236}">
                  <a16:creationId xmlns="" xmlns:a16="http://schemas.microsoft.com/office/drawing/2014/main" id="{DF95FC4D-C67A-480A-B44E-59C2690E0D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4476" y="1647149"/>
              <a:ext cx="1704975" cy="129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4">
              <a:extLst>
                <a:ext uri="{FF2B5EF4-FFF2-40B4-BE49-F238E27FC236}">
                  <a16:creationId xmlns="" xmlns:a16="http://schemas.microsoft.com/office/drawing/2014/main" id="{F869D39E-A871-4CC4-AB1C-493E62CD8C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9251" y="3004041"/>
              <a:ext cx="3190190" cy="409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h-TH" altLang="th-TH" b="1" dirty="0">
                  <a:solidFill>
                    <a:prstClr val="black"/>
                  </a:solidFill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สปอร์ของราอาร์บัสคูลา</a:t>
              </a:r>
              <a:r>
                <a:rPr lang="th-TH" altLang="th-TH" b="1" dirty="0" err="1">
                  <a:solidFill>
                    <a:prstClr val="black"/>
                  </a:solidFill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ร์ไม</a:t>
              </a:r>
              <a:r>
                <a:rPr lang="th-TH" altLang="th-TH" b="1" dirty="0">
                  <a:solidFill>
                    <a:prstClr val="black"/>
                  </a:solidFill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คอร์ไรซา</a:t>
              </a:r>
              <a:endParaRPr lang="th-TH" altLang="th-TH" sz="4800" b="1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628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3">
            <a:extLst>
              <a:ext uri="{FF2B5EF4-FFF2-40B4-BE49-F238E27FC236}">
                <a16:creationId xmlns="" xmlns:a16="http://schemas.microsoft.com/office/drawing/2014/main" id="{14EA931E-BA26-4F7D-9F63-C3C8ED625E67}"/>
              </a:ext>
            </a:extLst>
          </p:cNvPr>
          <p:cNvSpPr/>
          <p:nvPr/>
        </p:nvSpPr>
        <p:spPr>
          <a:xfrm>
            <a:off x="265775" y="1933574"/>
            <a:ext cx="8745794" cy="994607"/>
          </a:xfrm>
          <a:prstGeom prst="roundRect">
            <a:avLst/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0" b="1" i="0" u="none" strike="noStrike" kern="0" cap="none" spc="0" normalizeH="0" baseline="0" noProof="0" dirty="0" smtClean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ปุ๋ยชีวภาพพีจีพี</a:t>
            </a:r>
            <a:r>
              <a:rPr kumimoji="0" lang="th-TH" sz="1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อาร์</a:t>
            </a:r>
            <a:endParaRPr kumimoji="0" lang="th-TH" sz="12000" b="1" i="0" u="none" strike="noStrike" kern="0" cap="none" spc="0" normalizeH="0" baseline="0" noProof="0" dirty="0" smtClean="0">
              <a:ln>
                <a:noFill/>
              </a:ln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" name="ตัวแทนหมายเลขสไลด์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14EA931E-BA26-4F7D-9F63-C3C8ED625E67}"/>
              </a:ext>
            </a:extLst>
          </p:cNvPr>
          <p:cNvSpPr/>
          <p:nvPr/>
        </p:nvSpPr>
        <p:spPr>
          <a:xfrm>
            <a:off x="199103" y="1924054"/>
            <a:ext cx="8745794" cy="994607"/>
          </a:xfrm>
          <a:prstGeom prst="roundRect">
            <a:avLst/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ปุ๋ยชีวภาพพีจีพี</a:t>
            </a:r>
            <a:r>
              <a:rPr kumimoji="0" lang="th-TH" sz="1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อาร์</a:t>
            </a:r>
            <a:endParaRPr kumimoji="0" lang="th-TH" sz="12000" b="1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32010" y="199319"/>
            <a:ext cx="2679980" cy="92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422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8" descr="http://www.idtools.org/id/citrus/diseases/images/fs_images/Magnesium_9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576" y="2415920"/>
            <a:ext cx="4500563" cy="4084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4313" y="1357313"/>
            <a:ext cx="8715375" cy="2000250"/>
          </a:xfrm>
        </p:spPr>
        <p:txBody>
          <a:bodyPr/>
          <a:lstStyle/>
          <a:p>
            <a:pPr marL="0" indent="0" algn="thaiDist">
              <a:buFontTx/>
              <a:buNone/>
            </a:pPr>
            <a:r>
              <a:rPr lang="th-TH" b="1" dirty="0" smtClean="0">
                <a:solidFill>
                  <a:srgbClr val="422C16"/>
                </a:solidFill>
                <a:latin typeface="TH SarabunPSK" pitchFamily="34" charset="-34"/>
                <a:cs typeface="TH SarabunPSK" pitchFamily="34" charset="-34"/>
              </a:rPr>
              <a:t>การขาดแมกนีเซียม </a:t>
            </a:r>
            <a:r>
              <a:rPr lang="en-US" b="1" dirty="0" smtClean="0">
                <a:solidFill>
                  <a:srgbClr val="422C16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b="1" dirty="0" smtClean="0">
                <a:solidFill>
                  <a:srgbClr val="422C16"/>
                </a:solidFill>
                <a:latin typeface="TH SarabunPSK" pitchFamily="34" charset="-34"/>
                <a:cs typeface="TH SarabunPSK" pitchFamily="34" charset="-34"/>
              </a:rPr>
              <a:t>ทำให้ใบแก่จะเหลือง ยกเว้นเส้นใบ และใบร่วงหล่นเร็ว จะทำให้ผลผลิตลดน้อยลงและต้นพืชทรุดโทรมอย่างเห็นได้ชัด</a:t>
            </a:r>
          </a:p>
        </p:txBody>
      </p:sp>
      <p:sp>
        <p:nvSpPr>
          <p:cNvPr id="20488" name="สี่เหลี่ยมผืนผ้า 7"/>
          <p:cNvSpPr>
            <a:spLocks noChangeArrowheads="1"/>
          </p:cNvSpPr>
          <p:nvPr/>
        </p:nvSpPr>
        <p:spPr bwMode="auto">
          <a:xfrm>
            <a:off x="88900" y="6500813"/>
            <a:ext cx="1993900" cy="329321"/>
          </a:xfrm>
          <a:prstGeom prst="rect">
            <a:avLst/>
          </a:pr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1100" b="1" dirty="0">
                <a:solidFill>
                  <a:srgbClr val="FFFFFF"/>
                </a:solidFill>
              </a:rPr>
              <a:t>ศูนย์วิจัยพืชสวน</a:t>
            </a:r>
            <a:r>
              <a:rPr lang="th-TH" sz="1100" b="1" dirty="0" smtClean="0">
                <a:solidFill>
                  <a:srgbClr val="FFFFFF"/>
                </a:solidFill>
              </a:rPr>
              <a:t>จันทบุรี</a:t>
            </a:r>
            <a:endParaRPr lang="en-US" sz="11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อาการขาดธาตุอาหาร</a:t>
            </a:r>
            <a:endParaRPr lang="en-US" u="sng" dirty="0" smtClean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1506" name="Picture 2" descr="Mangosteen leaves with symptoms of deficiencies of nitrogen, (-N), phosphorus (-P), potassium (-K), calcium (-Ca), magnesium (-Mg), sulfur (-S), boron (-B), copper (-Cu), iron (-Fe), manganese (-Mn), and zinc (-Zn) compared to leaf and plant with complete treatment (C).Â 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3" t="35391" r="52435" b="31512"/>
          <a:stretch/>
        </p:blipFill>
        <p:spPr bwMode="auto">
          <a:xfrm>
            <a:off x="5508104" y="2441880"/>
            <a:ext cx="2664296" cy="438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22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2"/>
          <a:srcRect l="14844" t="33603" r="15781" b="16928"/>
          <a:stretch/>
        </p:blipFill>
        <p:spPr>
          <a:xfrm>
            <a:off x="296460" y="4035319"/>
            <a:ext cx="8847540" cy="2686157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8113" y="-3776884"/>
            <a:ext cx="2028742" cy="9305907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253597" y="1480774"/>
            <a:ext cx="859031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40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ปุ๋ยชีวภาพแบคทีเรียส่งเสริมการเจริญเติบโตของพืช </a:t>
            </a: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Plant Growth Promoting </a:t>
            </a:r>
            <a:r>
              <a:rPr lang="en-US" sz="40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Rhizobacteria</a:t>
            </a:r>
            <a:r>
              <a:rPr lang="en-US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</a:t>
            </a:r>
            <a:r>
              <a:rPr lang="en-US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PGPR) </a:t>
            </a: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เป็นปุ๋ยชีวภาพที่ประกอบด้วยแบคทีเรียที่อาศัยอยู่ในดินบริเวณรอบรากพืช (</a:t>
            </a:r>
            <a:r>
              <a:rPr lang="en-US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rhizosphere)</a:t>
            </a:r>
            <a:endParaRPr lang="th-TH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008522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3" y="117231"/>
            <a:ext cx="8651631" cy="6588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7678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8113" y="-3776884"/>
            <a:ext cx="2028742" cy="930590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51BEC7C9-B214-46F1-8267-6A028403C729}"/>
              </a:ext>
            </a:extLst>
          </p:cNvPr>
          <p:cNvSpPr/>
          <p:nvPr/>
        </p:nvSpPr>
        <p:spPr>
          <a:xfrm>
            <a:off x="265664" y="290980"/>
            <a:ext cx="4732421" cy="705852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th-TH" sz="40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ปุ๋ยชีวภาพพีจีพี</a:t>
            </a:r>
            <a:r>
              <a:rPr lang="th-TH" sz="4000" b="1" dirty="0" err="1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อาร์</a:t>
            </a:r>
            <a:r>
              <a:rPr lang="th-TH" sz="40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- วัน</a:t>
            </a:r>
            <a:endParaRPr lang="th-TH" sz="4000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9DEFA2D-D8B6-4073-ADFB-819B99B28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683" y="1204012"/>
            <a:ext cx="3878055" cy="26827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1C2FFE8-E6FE-4477-A1B2-E2F203F382EB}"/>
              </a:ext>
            </a:extLst>
          </p:cNvPr>
          <p:cNvSpPr/>
          <p:nvPr/>
        </p:nvSpPr>
        <p:spPr>
          <a:xfrm>
            <a:off x="227053" y="4043820"/>
            <a:ext cx="85613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b="1" i="1" dirty="0" err="1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Azospirillum</a:t>
            </a:r>
            <a:r>
              <a:rPr lang="en-US" b="1" i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i="1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brasilense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en-US" b="1" i="1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Azotobacter</a:t>
            </a:r>
            <a:r>
              <a:rPr lang="en-US" b="1" i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i="1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vinelandii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en-US" b="1" i="1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Beijerinckia</a:t>
            </a:r>
            <a:r>
              <a:rPr lang="en-US" b="1" i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i="1" dirty="0" err="1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mobilis</a:t>
            </a:r>
            <a:r>
              <a:rPr lang="th-TH" b="1" i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ส่งเสริมการเจริญเติบโตของพืช สามารถตรึงไนโตรเจน เพิ่มรูปที่เป็นประโยชน์ของธาตุอาหารพืชบางชนิดในดิน</a:t>
            </a:r>
            <a:endParaRPr lang="en-US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defTabSz="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ปริมาณจุลินทรีย์รับรองไม่น้อยกว่า 1×10</a:t>
            </a:r>
            <a:r>
              <a:rPr lang="en-US" b="1" baseline="300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โคโลนีต่อปุ๋ยชีวภาพ 1 กรัม</a:t>
            </a:r>
          </a:p>
          <a:p>
            <a:pPr marL="457200" indent="-457200" defTabSz="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ขนาดบรรจุภัณฑ์ 500 กรัม</a:t>
            </a:r>
          </a:p>
          <a:p>
            <a:pPr marL="457200" indent="-457200" defTabSz="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ใช้สำหรับข้าวโพด ข้าวฟ่าง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D1B28584-5777-49C9-92D5-B96C969727BA}"/>
              </a:ext>
            </a:extLst>
          </p:cNvPr>
          <p:cNvGrpSpPr/>
          <p:nvPr/>
        </p:nvGrpSpPr>
        <p:grpSpPr>
          <a:xfrm>
            <a:off x="0" y="1648220"/>
            <a:ext cx="5816127" cy="2081419"/>
            <a:chOff x="3701716" y="1913021"/>
            <a:chExt cx="5233183" cy="1694748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A63AC3EF-775E-4064-870E-D00E4D3CA427}"/>
                </a:ext>
              </a:extLst>
            </p:cNvPr>
            <p:cNvGrpSpPr>
              <a:grpSpLocks/>
            </p:cNvGrpSpPr>
            <p:nvPr/>
          </p:nvGrpSpPr>
          <p:grpSpPr>
            <a:xfrm>
              <a:off x="3761868" y="1913021"/>
              <a:ext cx="4830987" cy="1381328"/>
              <a:chOff x="-153412" y="0"/>
              <a:chExt cx="4399690" cy="1082650"/>
            </a:xfrm>
          </p:grpSpPr>
          <p:pic>
            <p:nvPicPr>
              <p:cNvPr id="12" name="Picture 11" descr="E:\ \Azospirillum 1000.jpg">
                <a:extLst>
                  <a:ext uri="{FF2B5EF4-FFF2-40B4-BE49-F238E27FC236}">
                    <a16:creationId xmlns="" xmlns:a16="http://schemas.microsoft.com/office/drawing/2014/main" id="{7893BFBF-AFD8-498B-8793-F43F33738C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53412" y="0"/>
                <a:ext cx="1309421" cy="108265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3" name="Picture 12" descr="E:\ \Azotobacter 1000.jpg">
                <a:extLst>
                  <a:ext uri="{FF2B5EF4-FFF2-40B4-BE49-F238E27FC236}">
                    <a16:creationId xmlns="" xmlns:a16="http://schemas.microsoft.com/office/drawing/2014/main" id="{158288A7-5D29-4BF0-A53D-BFC4DC631E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4518" y="0"/>
                <a:ext cx="1324051" cy="1075334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4" name="Picture 13" descr="E:\ \Beijerinckia 1000.jpg">
                <a:extLst>
                  <a:ext uri="{FF2B5EF4-FFF2-40B4-BE49-F238E27FC236}">
                    <a16:creationId xmlns="" xmlns:a16="http://schemas.microsoft.com/office/drawing/2014/main" id="{DAC9DCBA-4326-4521-938C-32BDC9E3C0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0748" y="0"/>
                <a:ext cx="1265530" cy="108265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9C7AD630-6467-46B8-B63D-8943B0A33F76}"/>
                </a:ext>
              </a:extLst>
            </p:cNvPr>
            <p:cNvSpPr/>
            <p:nvPr/>
          </p:nvSpPr>
          <p:spPr>
            <a:xfrm>
              <a:off x="3701716" y="3307049"/>
              <a:ext cx="5233183" cy="3007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/>
              <a:r>
                <a:rPr lang="en-US" sz="1800" b="1" i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Azospirillum </a:t>
              </a:r>
              <a:r>
                <a:rPr lang="en-US" sz="1800" b="1" i="1" dirty="0" err="1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brasilense</a:t>
              </a:r>
              <a:r>
                <a:rPr lang="en-US" sz="1800" b="1" i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</a:t>
              </a:r>
              <a:r>
                <a:rPr lang="en-US" sz="1800" b="1" i="1" dirty="0" err="1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Azotobacter</a:t>
              </a:r>
              <a:r>
                <a:rPr lang="en-US" sz="1800" b="1" i="1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1800" b="1" i="1" dirty="0" err="1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vinelandii</a:t>
              </a:r>
              <a:r>
                <a:rPr lang="en-US" sz="1800" b="1" i="1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</a:t>
              </a:r>
              <a:r>
                <a:rPr lang="en-US" sz="1800" b="1" i="1" dirty="0" err="1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Beijerinckia</a:t>
              </a:r>
              <a:r>
                <a:rPr lang="en-US" sz="1800" b="1" i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mobilis</a:t>
              </a:r>
              <a:endParaRPr lang="th-TH" sz="1800" b="1" i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9780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5268E1D-9A04-4DD8-A2E8-FC6BA1D68938}"/>
              </a:ext>
            </a:extLst>
          </p:cNvPr>
          <p:cNvSpPr/>
          <p:nvPr/>
        </p:nvSpPr>
        <p:spPr>
          <a:xfrm>
            <a:off x="153228" y="2333685"/>
            <a:ext cx="85613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thaiDist" defTabSz="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3200" b="1" i="1" dirty="0" err="1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Azospirillum</a:t>
            </a:r>
            <a:r>
              <a:rPr lang="en-US" sz="3200" b="1" i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brasilense</a:t>
            </a:r>
            <a:r>
              <a:rPr lang="en-US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en-US" sz="3200" b="1" i="1" dirty="0" err="1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Burkholderia</a:t>
            </a:r>
            <a:r>
              <a:rPr lang="en-US" sz="3200" b="1" i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vietnamiensis</a:t>
            </a:r>
            <a:r>
              <a:rPr lang="en-US" sz="3200" b="1" i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3200" b="1" i="1" dirty="0" smtClean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57188" algn="thaiDist" defTabSz="457200">
              <a:buClr>
                <a:srgbClr val="FF0000"/>
              </a:buClr>
            </a:pP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ที่สามารถตรึงไนโตรเจน ละลายธาตุอาหารที่ตรึงอยู่ในดิน และสร้างสารกระตุ้นการเจริญเติบโตของพืชคล้ายฮอร์โมนไอเอเอ </a:t>
            </a:r>
            <a:r>
              <a:rPr lang="en-US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(IAA)</a:t>
            </a: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โดยแบคทีเรียเหล่านี้สามารถตรึงไนโตรเจน และเพิ่มรูปที่เป็นประโยชน์ของธาตุอาหารพืชบางชนิดในดิน ส่งเสริมการเจริญของรากข้าว ช่วยเพิ่มพื้นผิวรากทำให้เพิ่มการดูดน้ำและปุ๋ย ส่งผลให้ต้นข้าวเจริญเติบโตได้ดีขึ้น</a:t>
            </a:r>
            <a:endParaRPr lang="th-TH" sz="3200" b="1" i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defTabSz="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ปริมาณจุลินทรีย์รับรองไม่น้อยกว่า 1×10</a:t>
            </a:r>
            <a:r>
              <a:rPr lang="en-US" sz="3200" b="1" baseline="300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โคโลนีต่อปุ๋ยชีวภาพ 1 กรัม</a:t>
            </a:r>
          </a:p>
          <a:p>
            <a:pPr marL="457200" indent="-457200" defTabSz="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ขนาดบรรจุภัณฑ์ 500 กรัม</a:t>
            </a:r>
          </a:p>
          <a:p>
            <a:pPr marL="457200" indent="-457200" defTabSz="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ใช้สำหรับข้าว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688" y="-4143459"/>
            <a:ext cx="1295592" cy="9305907"/>
          </a:xfrm>
          <a:prstGeom prst="rect">
            <a:avLst/>
          </a:prstGeom>
        </p:spPr>
      </p:pic>
      <p:pic>
        <p:nvPicPr>
          <p:cNvPr id="10" name="Picture 2" descr="รูปภาพที่เกี่ยวข้อ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189" y="11799"/>
            <a:ext cx="1723611" cy="2290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947321" y="1188193"/>
            <a:ext cx="3963230" cy="70788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57200"/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ปุ๋ยชีวภาพพีจีพี</a:t>
            </a:r>
            <a:r>
              <a:rPr lang="th-TH" sz="40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อาร์</a:t>
            </a: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ทู</a:t>
            </a:r>
            <a:endParaRPr lang="th-TH" sz="4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38199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1C2FFE8-E6FE-4477-A1B2-E2F203F382EB}"/>
              </a:ext>
            </a:extLst>
          </p:cNvPr>
          <p:cNvSpPr/>
          <p:nvPr/>
        </p:nvSpPr>
        <p:spPr>
          <a:xfrm>
            <a:off x="181803" y="3749457"/>
            <a:ext cx="881932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thaiDist" defTabSz="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b="1" i="1" dirty="0" err="1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Azospirillum</a:t>
            </a:r>
            <a:r>
              <a:rPr lang="en-US" b="1" i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i="1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brasilense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en-US" b="1" i="1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Gluconacetobacter</a:t>
            </a:r>
            <a:r>
              <a:rPr lang="en-US" b="1" i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i="1" dirty="0" err="1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diazotrophicus</a:t>
            </a:r>
            <a:r>
              <a:rPr lang="en-US" b="1" i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ที่สามารถตรึงไนโตรเจน ละลายธาตุอาหารพืชที่ถูกตรึงอยู่ในดิน และสร้างสารกระตุ้นการเจริญเติบโตของพืชคล้ายไอเอเอ </a:t>
            </a:r>
            <a:r>
              <a:rPr lang="en-US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(IAA)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ส่งเสริมการเจริญเติบโตของรากมันสำปะหลัง จึงสามารถช่วยเพิ่มพื้นที่ผิวรากช่วยเพิ่มการดูดน้ำและปุ๋ย</a:t>
            </a:r>
            <a:endParaRPr lang="en-US" b="1" i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defTabSz="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ปริมาณจุลินทรีย์รับรองไม่น้อยกว่า 1×10</a:t>
            </a:r>
            <a:r>
              <a:rPr lang="en-US" b="1" baseline="300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โคโลนีต่อปุ๋ยชีวภาพ 1 กรัม</a:t>
            </a:r>
          </a:p>
          <a:p>
            <a:pPr marL="457200" indent="-457200" defTabSz="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ขนาดบรรจุภัณฑ์ 500 กรัม</a:t>
            </a:r>
          </a:p>
          <a:p>
            <a:pPr marL="457200" indent="-457200" defTabSz="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ใช้สำหรับอ้อย มันสำปะหลัง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3"/>
          <a:srcRect l="14688" t="36938" r="15938" b="16032"/>
          <a:stretch/>
        </p:blipFill>
        <p:spPr>
          <a:xfrm>
            <a:off x="995179" y="882778"/>
            <a:ext cx="7163311" cy="2730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688" y="-4143459"/>
            <a:ext cx="1295592" cy="9305907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766572" y="133604"/>
            <a:ext cx="3081293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457200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ปุ๋ยชีวภาพพีจีพี</a:t>
            </a:r>
            <a:r>
              <a:rPr lang="th-TH" sz="36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อาร์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3600" b="1" dirty="0" err="1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ทรี</a:t>
            </a:r>
            <a:endParaRPr lang="th-TH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115228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D28B8D1-D70D-4FFF-A0E3-7E510285E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726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9271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กลุ่ม 2"/>
          <p:cNvGrpSpPr/>
          <p:nvPr/>
        </p:nvGrpSpPr>
        <p:grpSpPr>
          <a:xfrm>
            <a:off x="165766" y="1581154"/>
            <a:ext cx="8812466" cy="1018415"/>
            <a:chOff x="398206" y="1338266"/>
            <a:chExt cx="8812466" cy="1018415"/>
          </a:xfrm>
        </p:grpSpPr>
        <p:sp>
          <p:nvSpPr>
            <p:cNvPr id="6" name="Rectangle: Rounded Corners 3">
              <a:extLst>
                <a:ext uri="{FF2B5EF4-FFF2-40B4-BE49-F238E27FC236}">
                  <a16:creationId xmlns="" xmlns:a16="http://schemas.microsoft.com/office/drawing/2014/main" id="{14EA931E-BA26-4F7D-9F63-C3C8ED625E67}"/>
                </a:ext>
              </a:extLst>
            </p:cNvPr>
            <p:cNvSpPr/>
            <p:nvPr/>
          </p:nvSpPr>
          <p:spPr>
            <a:xfrm>
              <a:off x="464878" y="1362074"/>
              <a:ext cx="8745794" cy="994607"/>
            </a:xfrm>
            <a:prstGeom prst="roundRect">
              <a:avLst/>
            </a:prstGeom>
            <a:noFill/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8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66FF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ปุ๋ย</a:t>
              </a:r>
              <a:r>
                <a:rPr kumimoji="0" lang="th-TH" sz="8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66FF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ชีวภาพละลายฟอสเฟต</a:t>
              </a:r>
              <a:endParaRPr kumimoji="0" lang="th-TH" sz="8800" b="1" i="0" u="none" strike="noStrike" kern="0" cap="none" spc="0" normalizeH="0" baseline="0" noProof="0" dirty="0" smtClean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14EA931E-BA26-4F7D-9F63-C3C8ED625E67}"/>
                </a:ext>
              </a:extLst>
            </p:cNvPr>
            <p:cNvSpPr/>
            <p:nvPr/>
          </p:nvSpPr>
          <p:spPr>
            <a:xfrm>
              <a:off x="398206" y="1338266"/>
              <a:ext cx="8745794" cy="994607"/>
            </a:xfrm>
            <a:prstGeom prst="roundRect">
              <a:avLst/>
            </a:prstGeom>
            <a:noFill/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8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ปุ๋ย</a:t>
              </a:r>
              <a:r>
                <a:rPr kumimoji="0" lang="th-TH" sz="8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ชีวภาพละลายฟอสเฟต</a:t>
              </a:r>
              <a:endParaRPr kumimoji="0" lang="th-TH" sz="8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32010" y="199319"/>
            <a:ext cx="2679980" cy="92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58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688" y="-4143459"/>
            <a:ext cx="1295592" cy="9305907"/>
          </a:xfrm>
          <a:prstGeom prst="rect">
            <a:avLst/>
          </a:prstGeom>
        </p:spPr>
      </p:pic>
      <p:sp>
        <p:nvSpPr>
          <p:cNvPr id="2" name="ตัวแทนหมายเลขสไลด์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ผลการค้นหารูปภาพสำหรับ phosphate solubilizing fungi mechani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057275"/>
            <a:ext cx="8900123" cy="529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8368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ผลการค้นหารูปภาพสำหรับ phosphate solubilizing fungi mechanis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1" t="28162" r="34844" b="27982"/>
          <a:stretch/>
        </p:blipFill>
        <p:spPr bwMode="auto">
          <a:xfrm>
            <a:off x="3354772" y="1587847"/>
            <a:ext cx="27432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กล่องข้อความ 2"/>
          <p:cNvSpPr txBox="1"/>
          <p:nvPr/>
        </p:nvSpPr>
        <p:spPr>
          <a:xfrm>
            <a:off x="5122919" y="4118675"/>
            <a:ext cx="3388115" cy="1015663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thaiDist"/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ปลดปล่อยก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รดอินทรีย์ที่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สามารถช่วย</a:t>
            </a:r>
            <a:r>
              <a:rPr lang="th-TH" sz="20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ให้อ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นิ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นทรีย์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ฟอสเฟตย่อย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ละลาย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ได้เช่น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</a:t>
            </a:r>
            <a:r>
              <a:rPr lang="th-TH" sz="20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ดกลู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โค</a:t>
            </a:r>
            <a:r>
              <a:rPr lang="th-TH" sz="20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นิก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กรดอะ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ซี</a:t>
            </a:r>
            <a:r>
              <a:rPr lang="th-TH" sz="20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ติก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กรด</a:t>
            </a:r>
            <a:r>
              <a:rPr lang="th-TH" sz="20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ซิท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ริก กรดออกซา</a:t>
            </a:r>
            <a:r>
              <a:rPr lang="th-TH" sz="20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ลิก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174393" y="4095225"/>
            <a:ext cx="2891427" cy="1015663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จุลินทรีย์บางชนิด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ปลดปล่อย</a:t>
            </a:r>
            <a:r>
              <a:rPr lang="th-TH" sz="20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</a:t>
            </a:r>
            <a:r>
              <a:rPr lang="th-TH" sz="20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รดอ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นิ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นทรีย์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ออกมา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ได้แก่ กรด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ไน</a:t>
            </a:r>
            <a:r>
              <a:rPr lang="th-TH" sz="20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ตริค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และซัล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ฟู</a:t>
            </a:r>
            <a:r>
              <a:rPr lang="th-TH" sz="20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ริค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77024" y="5513204"/>
            <a:ext cx="8581222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กรดอินทรีย์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เหล่านี้ทำ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ปฏิกิริยา</a:t>
            </a:r>
            <a:r>
              <a:rPr lang="th-TH" sz="20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คีเล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ชัน (</a:t>
            </a:r>
            <a:r>
              <a:rPr lang="en-US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chelation)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กับ</a:t>
            </a:r>
            <a:r>
              <a:rPr lang="th-TH" sz="20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แคต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ไอออนต่างๆที่ละลาย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ออกมา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จากสารประกอบฟอสเฟต</a:t>
            </a:r>
            <a:r>
              <a:rPr lang="th-TH" sz="20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เกิดคี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เลต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กับแคลเซียม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เหล็ก อะลูมิเนียม แมงกานีสและสังกะสี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ไอออน ทำให้ฟอสเฟตที่ถูกดูดยึดในดินละลายสู่สารละลายดิน และเป็นประโยชน์ต่อพืช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9" name="กลุ่ม 8"/>
          <p:cNvGrpSpPr/>
          <p:nvPr/>
        </p:nvGrpSpPr>
        <p:grpSpPr>
          <a:xfrm>
            <a:off x="343758" y="157524"/>
            <a:ext cx="2516480" cy="3693319"/>
            <a:chOff x="-2187866" y="587048"/>
            <a:chExt cx="2516480" cy="3693319"/>
          </a:xfrm>
        </p:grpSpPr>
        <p:sp>
          <p:nvSpPr>
            <p:cNvPr id="10" name="สี่เหลี่ยมผืนผ้า 9"/>
            <p:cNvSpPr/>
            <p:nvPr/>
          </p:nvSpPr>
          <p:spPr>
            <a:xfrm>
              <a:off x="-2187866" y="587048"/>
              <a:ext cx="2516480" cy="3693319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thaiDist"/>
              <a:r>
                <a:rPr lang="th-TH" sz="1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จุลินทรีย์บางชนิดสร้างเอนไซม์ในสารละลายพันธะ</a:t>
              </a:r>
              <a:r>
                <a:rPr lang="th-TH" sz="1800" b="1" dirty="0" err="1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เอสเทอร์</a:t>
              </a:r>
              <a:r>
                <a:rPr lang="th-TH" sz="1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(</a:t>
              </a:r>
              <a:r>
                <a:rPr lang="en-US" sz="1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ester bonds) </a:t>
              </a:r>
              <a:r>
                <a:rPr lang="th-TH" sz="1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เพื่อปลดปล่อยฟอสเฟตไอออนออกไป</a:t>
              </a:r>
              <a:endParaRPr lang="th-TH" sz="1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/>
              <a:endParaRPr lang="th-TH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/>
              <a:endParaRPr lang="th-TH" sz="1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/>
              <a:endParaRPr lang="th-TH" sz="1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/>
              <a:endParaRPr lang="th-TH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/>
              <a:endParaRPr lang="th-TH" sz="1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/>
              <a:endParaRPr lang="th-TH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/>
              <a:endParaRPr lang="th-TH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/>
              <a:endParaRPr lang="th-TH" sz="1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/>
              <a:endParaRPr lang="th-TH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5" name="Picture 2" descr="ผลการค้นหารูปภาพสำหรับ phosphate solubilizing fungi mechanism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905" r="75762" b="16697"/>
            <a:stretch/>
          </p:blipFill>
          <p:spPr bwMode="auto">
            <a:xfrm>
              <a:off x="-1904872" y="1808630"/>
              <a:ext cx="1950491" cy="2325783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pic>
      </p:grpSp>
      <p:sp>
        <p:nvSpPr>
          <p:cNvPr id="13" name="สี่เหลี่ยมผืนผ้า 12"/>
          <p:cNvSpPr/>
          <p:nvPr/>
        </p:nvSpPr>
        <p:spPr>
          <a:xfrm>
            <a:off x="3214298" y="128948"/>
            <a:ext cx="2891427" cy="1015663"/>
          </a:xfrm>
          <a:prstGeom prst="rect">
            <a:avLst/>
          </a:prstGeom>
          <a:gradFill>
            <a:gsLst>
              <a:gs pos="0">
                <a:srgbClr val="B17ED8"/>
              </a:gs>
              <a:gs pos="50000">
                <a:srgbClr val="A568D2"/>
              </a:gs>
              <a:gs pos="100000">
                <a:srgbClr val="7030A0"/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ในกระบวนการหายใจมีการผลิตกรด</a:t>
            </a:r>
            <a:r>
              <a:rPr lang="th-TH" sz="20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คาร์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บอ</a:t>
            </a:r>
            <a:r>
              <a:rPr lang="th-TH" sz="20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นิก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(H</a:t>
            </a:r>
            <a:r>
              <a:rPr lang="en-US" sz="2000" b="1" baseline="-25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CO</a:t>
            </a:r>
            <a:r>
              <a:rPr lang="en-US" sz="2000" b="1" baseline="-25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en-US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มีความสำคัญต่อกระบวนการทางเคมีในดิน</a:t>
            </a: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6551216" y="618623"/>
            <a:ext cx="2343150" cy="707886"/>
          </a:xfrm>
          <a:prstGeom prst="rect">
            <a:avLst/>
          </a:prstGeom>
          <a:gradFill>
            <a:gsLst>
              <a:gs pos="0">
                <a:srgbClr val="FF99FF"/>
              </a:gs>
              <a:gs pos="50000">
                <a:srgbClr val="FF6699"/>
              </a:gs>
              <a:gs pos="100000">
                <a:srgbClr val="FF0066"/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ดูดซึมฟอสฟอรัสจากของเหลว (การละลายทางงอ้อม)</a:t>
            </a:r>
            <a:endParaRPr lang="th-TH" sz="20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6586539" y="2510981"/>
            <a:ext cx="2343150" cy="400110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2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ปล่อย </a:t>
            </a:r>
            <a:r>
              <a:rPr lang="en-US" sz="2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</a:t>
            </a:r>
            <a:r>
              <a:rPr lang="en-US" sz="2000" b="1" baseline="30000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+</a:t>
            </a:r>
            <a:r>
              <a:rPr lang="th-TH" sz="2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ทำให้ค่า </a:t>
            </a:r>
            <a:r>
              <a:rPr lang="en-US" sz="2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pH </a:t>
            </a:r>
            <a:r>
              <a:rPr lang="th-TH" sz="2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ต่ำ</a:t>
            </a:r>
            <a:endParaRPr lang="th-TH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6645521" y="1647084"/>
            <a:ext cx="1509319" cy="40011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ผลิต </a:t>
            </a:r>
            <a:r>
              <a:rPr lang="en-US" sz="2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</a:t>
            </a:r>
            <a:r>
              <a:rPr lang="en-US" sz="2000" b="1" baseline="-250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sz="2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</a:t>
            </a:r>
            <a:endParaRPr lang="th-TH" sz="20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6602657" y="3337277"/>
            <a:ext cx="1509319" cy="40011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NH</a:t>
            </a:r>
            <a:r>
              <a:rPr lang="en-US" sz="2000" b="1" baseline="-250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sz="2000" b="1" baseline="300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+</a:t>
            </a:r>
            <a:r>
              <a:rPr lang="en-US" sz="2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-H</a:t>
            </a:r>
            <a:endParaRPr lang="th-TH" sz="20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ลูกศรขวา 1"/>
          <p:cNvSpPr/>
          <p:nvPr/>
        </p:nvSpPr>
        <p:spPr>
          <a:xfrm rot="20321373">
            <a:off x="6148589" y="1847139"/>
            <a:ext cx="454068" cy="15704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ลูกศรขวา 17"/>
          <p:cNvSpPr/>
          <p:nvPr/>
        </p:nvSpPr>
        <p:spPr>
          <a:xfrm rot="1799244">
            <a:off x="6112723" y="3373059"/>
            <a:ext cx="454068" cy="15704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ลูกศรขวา 18"/>
          <p:cNvSpPr/>
          <p:nvPr/>
        </p:nvSpPr>
        <p:spPr>
          <a:xfrm>
            <a:off x="6097148" y="2624011"/>
            <a:ext cx="454068" cy="15704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ลูกศรขวา 19"/>
          <p:cNvSpPr/>
          <p:nvPr/>
        </p:nvSpPr>
        <p:spPr>
          <a:xfrm rot="19484204">
            <a:off x="6058303" y="1327055"/>
            <a:ext cx="454068" cy="15704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ลูกศรขวา 20"/>
          <p:cNvSpPr/>
          <p:nvPr/>
        </p:nvSpPr>
        <p:spPr>
          <a:xfrm rot="4083798">
            <a:off x="5353792" y="3693847"/>
            <a:ext cx="454068" cy="15704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ลูกศรขวา 21"/>
          <p:cNvSpPr/>
          <p:nvPr/>
        </p:nvSpPr>
        <p:spPr>
          <a:xfrm rot="7508842">
            <a:off x="3548478" y="3683269"/>
            <a:ext cx="454068" cy="15704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ลูกศรขวา 22"/>
          <p:cNvSpPr/>
          <p:nvPr/>
        </p:nvSpPr>
        <p:spPr>
          <a:xfrm rot="10800000">
            <a:off x="2887622" y="2388926"/>
            <a:ext cx="454068" cy="15704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ลูกศรขวา 23"/>
          <p:cNvSpPr/>
          <p:nvPr/>
        </p:nvSpPr>
        <p:spPr>
          <a:xfrm rot="16200000">
            <a:off x="4393258" y="1316411"/>
            <a:ext cx="396000" cy="144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ลูกศรขวา 24"/>
          <p:cNvSpPr/>
          <p:nvPr/>
        </p:nvSpPr>
        <p:spPr>
          <a:xfrm rot="5400000">
            <a:off x="6714083" y="5250575"/>
            <a:ext cx="288000" cy="15704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ลูกศรขวา 25"/>
          <p:cNvSpPr/>
          <p:nvPr/>
        </p:nvSpPr>
        <p:spPr>
          <a:xfrm rot="5400000">
            <a:off x="2418954" y="5231753"/>
            <a:ext cx="288000" cy="15704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7" name="Picture 2" descr="ผลการค้นหารูปภาพสำหรับ phosphate solubilizing fungi mechanis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78" t="66996"/>
          <a:stretch/>
        </p:blipFill>
        <p:spPr bwMode="auto">
          <a:xfrm>
            <a:off x="4185996" y="3510093"/>
            <a:ext cx="823363" cy="117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150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688" y="-4143459"/>
            <a:ext cx="1295592" cy="93059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25A98BF-3E7A-4AE1-AD72-FF8E427FF4F6}"/>
              </a:ext>
            </a:extLst>
          </p:cNvPr>
          <p:cNvSpPr/>
          <p:nvPr/>
        </p:nvSpPr>
        <p:spPr>
          <a:xfrm>
            <a:off x="815572" y="4516841"/>
            <a:ext cx="75128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th-TH" sz="3200" b="1" u="sng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ประกอบด้วย</a:t>
            </a:r>
          </a:p>
          <a:p>
            <a:pPr marL="457200" indent="-457200" defTabSz="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ราเพน</a:t>
            </a:r>
            <a:r>
              <a:rPr lang="th-TH" b="1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นิซิล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เลียม </a:t>
            </a:r>
            <a:r>
              <a:rPr lang="th-TH" b="1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พิ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โน</a:t>
            </a:r>
            <a:r>
              <a:rPr lang="th-TH" b="1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ฟิ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ลัม (</a:t>
            </a:r>
            <a:r>
              <a:rPr lang="en-US" b="1" i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Penicillium pinophilum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</a:p>
          <a:p>
            <a:pPr marL="457200" indent="-457200" defTabSz="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ปริมาณจุลินทรีย์รับรองไม่น้อยกว่า 1×10</a:t>
            </a:r>
            <a:r>
              <a:rPr lang="th-TH" b="1" baseline="300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โคโลนีต่อปุ๋ยชีวภาพ 1 กรัม</a:t>
            </a:r>
          </a:p>
          <a:p>
            <a:pPr marL="457200" indent="-457200" defTabSz="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ขนาดบรรจุภัณฑ์ 500 กรัม</a:t>
            </a:r>
          </a:p>
          <a:p>
            <a:pPr marL="457200" indent="-457200" defTabSz="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ใช้กับดินที่มีปัญหาการตรึงฟอสฟอรัส หรือใช้ร่วมกับหินฟอสเฟต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C8CC4F55-3B8F-418A-8835-63B018D14270}"/>
              </a:ext>
            </a:extLst>
          </p:cNvPr>
          <p:cNvGrpSpPr/>
          <p:nvPr/>
        </p:nvGrpSpPr>
        <p:grpSpPr>
          <a:xfrm>
            <a:off x="174944" y="1530636"/>
            <a:ext cx="8969056" cy="2906395"/>
            <a:chOff x="174944" y="1844148"/>
            <a:chExt cx="8969056" cy="2906395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49DA4CAC-5DBF-4293-963C-13D92CBBEB9B}"/>
                </a:ext>
              </a:extLst>
            </p:cNvPr>
            <p:cNvGrpSpPr/>
            <p:nvPr/>
          </p:nvGrpSpPr>
          <p:grpSpPr>
            <a:xfrm>
              <a:off x="3988281" y="2227406"/>
              <a:ext cx="5155719" cy="2523137"/>
              <a:chOff x="3988281" y="2227406"/>
              <a:chExt cx="5155719" cy="2523137"/>
            </a:xfrm>
          </p:grpSpPr>
          <p:pic>
            <p:nvPicPr>
              <p:cNvPr id="6" name="Picture 2">
                <a:extLst>
                  <a:ext uri="{FF2B5EF4-FFF2-40B4-BE49-F238E27FC236}">
                    <a16:creationId xmlns="" xmlns:a16="http://schemas.microsoft.com/office/drawing/2014/main" id="{135B1B09-72A9-44BF-9A02-44A0B96E03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51" r="13376" b="33794"/>
              <a:stretch/>
            </p:blipFill>
            <p:spPr bwMode="auto">
              <a:xfrm>
                <a:off x="4588041" y="2227406"/>
                <a:ext cx="3776544" cy="18245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Rectangle 6">
                <a:extLst>
                  <a:ext uri="{FF2B5EF4-FFF2-40B4-BE49-F238E27FC236}">
                    <a16:creationId xmlns="" xmlns:a16="http://schemas.microsoft.com/office/drawing/2014/main" id="{83C52CDE-82D5-4990-9A82-3EE17DD4FC76}"/>
                  </a:ext>
                </a:extLst>
              </p:cNvPr>
              <p:cNvSpPr/>
              <p:nvPr/>
            </p:nvSpPr>
            <p:spPr>
              <a:xfrm>
                <a:off x="3988281" y="4042657"/>
                <a:ext cx="5155719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57200"/>
                <a:r>
                  <a:rPr lang="th-TH" sz="2000" dirty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เส้นใย </a:t>
                </a:r>
                <a:r>
                  <a:rPr lang="en-US" sz="2000" i="1" dirty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Penicillium pinophilum</a:t>
                </a:r>
                <a:r>
                  <a:rPr lang="th-TH" sz="2000" i="1" dirty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th-TH" sz="2000" dirty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ที่เจริญบนอาหาร </a:t>
                </a:r>
                <a:r>
                  <a:rPr lang="en-US" sz="2000" dirty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PDA </a:t>
                </a:r>
                <a:r>
                  <a:rPr lang="th-TH" sz="2000" dirty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(ซ้าย)</a:t>
                </a:r>
              </a:p>
              <a:p>
                <a:pPr algn="ctr" defTabSz="457200"/>
                <a:r>
                  <a:rPr lang="th-TH" sz="2000" dirty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และ ลักษณะเส้นใยและสปอร์ภายใต้กล้องจุลทรรศน์ </a:t>
                </a:r>
                <a:r>
                  <a:rPr lang="en-US" sz="2000" dirty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</a:t>
                </a:r>
                <a:r>
                  <a:rPr lang="th-TH" sz="2000" dirty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ขวา</a:t>
                </a:r>
                <a:r>
                  <a:rPr lang="en-US" sz="2000" dirty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)</a:t>
                </a:r>
                <a:endParaRPr lang="th-TH" sz="2000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pic>
          <p:nvPicPr>
            <p:cNvPr id="12" name="Picture 2">
              <a:extLst>
                <a:ext uri="{FF2B5EF4-FFF2-40B4-BE49-F238E27FC236}">
                  <a16:creationId xmlns="" xmlns:a16="http://schemas.microsoft.com/office/drawing/2014/main" id="{64555711-C48B-487C-9B32-4704C67CCA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0" r="8388" b="11514"/>
            <a:stretch/>
          </p:blipFill>
          <p:spPr bwMode="auto">
            <a:xfrm>
              <a:off x="174944" y="1844148"/>
              <a:ext cx="4124339" cy="28448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59B6245D-DF21-49A8-B7B2-3E57EEE5E108}"/>
              </a:ext>
            </a:extLst>
          </p:cNvPr>
          <p:cNvSpPr/>
          <p:nvPr/>
        </p:nvSpPr>
        <p:spPr>
          <a:xfrm>
            <a:off x="2205789" y="401053"/>
            <a:ext cx="4732421" cy="705852"/>
          </a:xfrm>
          <a:prstGeom prst="roundRect">
            <a:avLst/>
          </a:prstGeom>
          <a:solidFill>
            <a:srgbClr val="E824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th-TH" sz="40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ปุ๋ยชีวภาพละลายฟอสเฟต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3133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457200" y="238125"/>
            <a:ext cx="6477000" cy="868363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400" b="1" kern="0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การขาดแมกนีเซียม</a:t>
            </a:r>
            <a:endParaRPr lang="th-TH" sz="4400" b="1" kern="0" dirty="0">
              <a:solidFill>
                <a:srgbClr val="FFFFFF"/>
              </a:solidFill>
              <a:cs typeface="+mj-cs"/>
            </a:endParaRPr>
          </a:p>
        </p:txBody>
      </p:sp>
      <p:pic>
        <p:nvPicPr>
          <p:cNvPr id="2050" name="Picture 2" descr="ผลการค้นหารูปภาพสำหรับ แมกนีเซียม ขาด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49375"/>
            <a:ext cx="3665973" cy="489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4400549" y="2057568"/>
            <a:ext cx="45434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400" b="1" dirty="0" smtClean="0">
                <a:solidFill>
                  <a:srgbClr val="11273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อาการขาดแมกนีเซียมมังคุด ใบแก่มีสีเหลืองระหว่างเส้นใบ เมื่อโดนแสงแดดมากจะเปลี่ยนเป็นสีม่วง</a:t>
            </a:r>
            <a:endParaRPr lang="th-TH" sz="4400" b="1" dirty="0">
              <a:solidFill>
                <a:srgbClr val="11273B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6238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120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1" y="0"/>
            <a:ext cx="892126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30772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121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5" y="0"/>
            <a:ext cx="8874369" cy="6752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90526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122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1" y="117232"/>
            <a:ext cx="8763000" cy="6430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4865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123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8" y="0"/>
            <a:ext cx="8909538" cy="672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40364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688" y="-4143459"/>
            <a:ext cx="1295592" cy="9305907"/>
          </a:xfrm>
          <a:prstGeom prst="rect">
            <a:avLst/>
          </a:prstGeom>
        </p:spPr>
      </p:pic>
      <p:pic>
        <p:nvPicPr>
          <p:cNvPr id="1027" name="Picture 3">
            <a:extLst>
              <a:ext uri="{FF2B5EF4-FFF2-40B4-BE49-F238E27FC236}">
                <a16:creationId xmlns="" xmlns:a16="http://schemas.microsoft.com/office/drawing/2014/main" id="{E21D58B8-94E1-4F96-964F-7352321A2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49" y="2404841"/>
            <a:ext cx="2424801" cy="1818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10" descr="DSCF0742">
            <a:extLst>
              <a:ext uri="{FF2B5EF4-FFF2-40B4-BE49-F238E27FC236}">
                <a16:creationId xmlns="" xmlns:a16="http://schemas.microsoft.com/office/drawing/2014/main" id="{1D47BF7E-2904-48AD-A11A-B8A84CE3E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972" y="3843099"/>
            <a:ext cx="2420138" cy="1818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9" descr="รูปที่ 8">
            <a:extLst>
              <a:ext uri="{FF2B5EF4-FFF2-40B4-BE49-F238E27FC236}">
                <a16:creationId xmlns="" xmlns:a16="http://schemas.microsoft.com/office/drawing/2014/main" id="{3720366C-80B5-4B94-9D55-9E7461AD5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33" y="4437114"/>
            <a:ext cx="2420138" cy="1815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8125FA0B-C434-47FF-B2BB-5E8BF06CC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/>
            <a:endParaRPr lang="th-TH" sz="1800">
              <a:solidFill>
                <a:prstClr val="black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CC2BA75D-31E1-4ED4-A44F-D15C293D7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8105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altLang="th-TH" sz="140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endParaRPr lang="th-TH" altLang="th-TH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CCD2122A-8E7B-4B07-A8A3-5752795A5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1930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altLang="th-TH" sz="140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endParaRPr lang="th-TH" altLang="th-TH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22C10E6-5155-4AF3-B20F-423032D11723}"/>
              </a:ext>
            </a:extLst>
          </p:cNvPr>
          <p:cNvSpPr/>
          <p:nvPr/>
        </p:nvSpPr>
        <p:spPr>
          <a:xfrm>
            <a:off x="361545" y="1704781"/>
            <a:ext cx="84018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๏ เพิ่มความเป็นประโยชน์ของฟอสเฟตในดิน โดยเฉพาะดินกรดและดินด่าง</a:t>
            </a:r>
          </a:p>
          <a:p>
            <a:pPr defTabSz="457200"/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๏ ลดการใช้ปุ๋ยเคมีฟอสเฟต</a:t>
            </a:r>
          </a:p>
          <a:p>
            <a:pPr defTabSz="457200"/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๏ เพิ่มผลผลิต 10 - 15 %</a:t>
            </a:r>
          </a:p>
          <a:p>
            <a:pPr defTabSz="457200"/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๏ ทำให้พืชเพิ่มการดูดใช้ฟอสเฟต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C3595B49-9E2C-4AE1-AA86-6B5590A8D773}"/>
              </a:ext>
            </a:extLst>
          </p:cNvPr>
          <p:cNvSpPr/>
          <p:nvPr/>
        </p:nvSpPr>
        <p:spPr>
          <a:xfrm>
            <a:off x="437322" y="892917"/>
            <a:ext cx="7997527" cy="7539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th-TH" sz="4000" b="1" u="sng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ประโยชน์ของปุ๋ยชีวภาพละลายฟอสเฟต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124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432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125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14EA931E-BA26-4F7D-9F63-C3C8ED625E67}"/>
              </a:ext>
            </a:extLst>
          </p:cNvPr>
          <p:cNvSpPr/>
          <p:nvPr/>
        </p:nvSpPr>
        <p:spPr>
          <a:xfrm>
            <a:off x="98159" y="1615615"/>
            <a:ext cx="8745794" cy="994607"/>
          </a:xfrm>
          <a:prstGeom prst="roundRect">
            <a:avLst/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0" b="1" i="0" u="none" strike="noStrike" kern="0" cap="none" spc="0" normalizeH="0" baseline="0" noProof="0" dirty="0" smtClean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จุลินทรีย์ย่อยสลาย</a:t>
            </a:r>
            <a:endParaRPr kumimoji="0" lang="th-TH" sz="12000" b="1" i="0" u="none" strike="noStrike" kern="0" cap="none" spc="0" normalizeH="0" baseline="0" noProof="0" dirty="0" smtClean="0">
              <a:ln>
                <a:noFill/>
              </a:ln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32010" y="411261"/>
            <a:ext cx="2679980" cy="9286876"/>
          </a:xfrm>
          <a:prstGeom prst="rect">
            <a:avLst/>
          </a:prstGeom>
        </p:spPr>
      </p:pic>
      <p:sp>
        <p:nvSpPr>
          <p:cNvPr id="6" name="Rectangle: Rounded Corners 3">
            <a:extLst>
              <a:ext uri="{FF2B5EF4-FFF2-40B4-BE49-F238E27FC236}">
                <a16:creationId xmlns="" xmlns:a16="http://schemas.microsoft.com/office/drawing/2014/main" id="{14EA931E-BA26-4F7D-9F63-C3C8ED625E67}"/>
              </a:ext>
            </a:extLst>
          </p:cNvPr>
          <p:cNvSpPr/>
          <p:nvPr/>
        </p:nvSpPr>
        <p:spPr>
          <a:xfrm>
            <a:off x="164831" y="1625135"/>
            <a:ext cx="8745794" cy="994607"/>
          </a:xfrm>
          <a:prstGeom prst="roundRect">
            <a:avLst/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จุลินทรีย์ย่อยสลาย</a:t>
            </a:r>
            <a:endParaRPr kumimoji="0" lang="th-TH" sz="12000" b="1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92250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C42271F8-C798-4F3A-A1B5-736878E5EC7B}"/>
              </a:ext>
            </a:extLst>
          </p:cNvPr>
          <p:cNvSpPr/>
          <p:nvPr/>
        </p:nvSpPr>
        <p:spPr>
          <a:xfrm>
            <a:off x="1099641" y="1146062"/>
            <a:ext cx="6905106" cy="70585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th-TH" sz="40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หัวเชื้อจุลินทรีย์ย่อยสลายวัสดุอินทรีย์ทำปุ๋ยหมัก</a:t>
            </a:r>
            <a:endParaRPr lang="th-TH" sz="4000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8524931-D5A5-4ED8-A7A1-C62BFE7AC61F}"/>
              </a:ext>
            </a:extLst>
          </p:cNvPr>
          <p:cNvSpPr/>
          <p:nvPr/>
        </p:nvSpPr>
        <p:spPr>
          <a:xfrm>
            <a:off x="371542" y="4458987"/>
            <a:ext cx="85613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th-TH" sz="32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</a:t>
            </a:r>
          </a:p>
          <a:p>
            <a:pPr defTabSz="457200"/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จุลินทรีย์ย่อยสลายวัสดุอินทรีย์ โดยเฉพาะ</a:t>
            </a: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วัสดุอินทรีย์</a:t>
            </a: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ที่มีเซลลูโลสเป็นส่วน</a:t>
            </a:r>
          </a:p>
          <a:p>
            <a:pPr defTabSz="457200"/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ประกอบสำคัญ เป็นจุลินท</a:t>
            </a:r>
            <a:r>
              <a:rPr lang="th-TH" sz="3200" b="1" dirty="0" err="1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รีย์</a:t>
            </a: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ประเภท แบคทีเรีย รา และแอคติโนมัย</a:t>
            </a:r>
            <a:r>
              <a:rPr lang="th-TH" sz="3200" b="1" dirty="0" err="1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ซิส</a:t>
            </a: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defTabSz="457200"/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ประมาณ  </a:t>
            </a:r>
            <a:r>
              <a:rPr lang="en-US" sz="32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10 </a:t>
            </a:r>
            <a:r>
              <a:rPr lang="en-US" sz="3200" baseline="300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10 </a:t>
            </a: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เซลล์ต่อถุง</a:t>
            </a:r>
            <a:endParaRPr lang="en-US" sz="3200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F5B9BA8-AA15-4768-B0DE-6488814A988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2" t="3432" r="6966"/>
          <a:stretch/>
        </p:blipFill>
        <p:spPr bwMode="auto">
          <a:xfrm>
            <a:off x="2689422" y="2182319"/>
            <a:ext cx="1641231" cy="2420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3E19748-F1BF-4717-A1F2-3D54E3D85E1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" t="3432" r="4712"/>
          <a:stretch/>
        </p:blipFill>
        <p:spPr bwMode="auto">
          <a:xfrm>
            <a:off x="4829543" y="2182319"/>
            <a:ext cx="1699847" cy="24203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126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4205" y="-4067113"/>
            <a:ext cx="1295592" cy="930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154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DBD2A3-1968-4A4C-B485-1A045BE60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08" y="1074738"/>
            <a:ext cx="8780584" cy="777875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ประโยชน์ของหัวเชื้อจุลินทรีย์ย่อยสลายวัสดุอินทรีย์ทำปุ๋ยหมัก</a:t>
            </a:r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103428" name="TextBox 7">
            <a:extLst>
              <a:ext uri="{FF2B5EF4-FFF2-40B4-BE49-F238E27FC236}">
                <a16:creationId xmlns="" xmlns:a16="http://schemas.microsoft.com/office/drawing/2014/main" id="{15725B54-BB3C-4E17-B211-F2B5BF6D1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904" y="2176086"/>
            <a:ext cx="7918834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800">
                <a:solidFill>
                  <a:schemeClr val="tx1"/>
                </a:solidFill>
                <a:latin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ngsana New" panose="02020603050405020304" pitchFamily="18" charset="-34"/>
              </a:defRPr>
            </a:lvl9pPr>
          </a:lstStyle>
          <a:p>
            <a:pPr defTabSz="457200">
              <a:buFont typeface="Wingdings" pitchFamily="2" charset="2"/>
              <a:buChar char="q"/>
            </a:pPr>
            <a:r>
              <a:rPr lang="th-TH" altLang="th-TH" sz="36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ใช้เพิ่มจำนวนประชากรจุลินท</a:t>
            </a:r>
            <a:r>
              <a:rPr lang="th-TH" altLang="th-TH" sz="3600" b="1" dirty="0" err="1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รีย์</a:t>
            </a:r>
            <a:r>
              <a:rPr lang="th-TH" altLang="th-TH" sz="36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ในการทำปุ๋ยหมักจากวัสดุอินทรีย์ชนิดต่างๆ เช่น เศษพืช ผัก ใบไม้ ฟางข้าว มูลสัตว์ ก้อนขี้เลื่อยเหลือทิ้งจากการเพาะเห็ดถุง กากตะกอนหม้อกรองจากโรงงานน้ำตาล กากตะกอนน้ำเสียจากการบำบัดน้ำเสีย เป็นต้น</a:t>
            </a:r>
          </a:p>
          <a:p>
            <a:pPr defTabSz="457200">
              <a:buFont typeface="Wingdings" pitchFamily="2" charset="2"/>
              <a:buChar char="q"/>
            </a:pPr>
            <a:r>
              <a:rPr lang="th-TH" altLang="th-TH" sz="36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ช่วยย่นระยะเวลาในการทำปุ๋ยหมักลง </a:t>
            </a:r>
          </a:p>
          <a:p>
            <a:pPr defTabSz="457200">
              <a:buFont typeface="Wingdings" pitchFamily="2" charset="2"/>
              <a:buChar char="q"/>
            </a:pPr>
            <a:r>
              <a:rPr lang="th-TH" altLang="th-TH" sz="36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ทำให้ได้ปุ๋ยหมักที่มีคุณภาพ ปราศจากเชื้อโรค พยาธิ และวัชพืช</a:t>
            </a:r>
          </a:p>
          <a:p>
            <a:pPr defTabSz="457200">
              <a:buFont typeface="Wingdings" pitchFamily="2" charset="2"/>
              <a:buChar char="q"/>
            </a:pPr>
            <a:endParaRPr lang="en-US" altLang="th-TH" sz="36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127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688" y="-4143459"/>
            <a:ext cx="1295592" cy="930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123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3">
            <a:extLst>
              <a:ext uri="{FF2B5EF4-FFF2-40B4-BE49-F238E27FC236}">
                <a16:creationId xmlns="" xmlns:a16="http://schemas.microsoft.com/office/drawing/2014/main" id="{14EA931E-BA26-4F7D-9F63-C3C8ED625E67}"/>
              </a:ext>
            </a:extLst>
          </p:cNvPr>
          <p:cNvSpPr/>
          <p:nvPr/>
        </p:nvSpPr>
        <p:spPr>
          <a:xfrm>
            <a:off x="265775" y="1847846"/>
            <a:ext cx="8745794" cy="994607"/>
          </a:xfrm>
          <a:prstGeom prst="roundRect">
            <a:avLst/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800" b="1" i="0" u="none" strike="noStrike" kern="0" cap="none" spc="0" normalizeH="0" baseline="0" noProof="0" dirty="0" smtClean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แหนแดง</a:t>
            </a:r>
            <a:endParaRPr kumimoji="0" lang="th-TH" sz="20800" b="1" i="0" u="none" strike="noStrike" kern="0" cap="none" spc="0" normalizeH="0" baseline="0" noProof="0" dirty="0" smtClean="0">
              <a:ln>
                <a:noFill/>
              </a:ln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" name="ตัวแทนหมายเลขสไลด์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128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14EA931E-BA26-4F7D-9F63-C3C8ED625E67}"/>
              </a:ext>
            </a:extLst>
          </p:cNvPr>
          <p:cNvSpPr/>
          <p:nvPr/>
        </p:nvSpPr>
        <p:spPr>
          <a:xfrm>
            <a:off x="200032" y="1851837"/>
            <a:ext cx="8745794" cy="994607"/>
          </a:xfrm>
          <a:prstGeom prst="roundRect">
            <a:avLst/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แหนแดง</a:t>
            </a:r>
            <a:endParaRPr kumimoji="0" lang="th-TH" sz="20800" b="1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32010" y="199319"/>
            <a:ext cx="2679980" cy="92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498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688" y="-4143459"/>
            <a:ext cx="1295592" cy="93059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4984E50-1ACB-4A86-BDD1-EBC31E4C485F}"/>
              </a:ext>
            </a:extLst>
          </p:cNvPr>
          <p:cNvSpPr txBox="1"/>
          <p:nvPr/>
        </p:nvSpPr>
        <p:spPr>
          <a:xfrm>
            <a:off x="200025" y="4015398"/>
            <a:ext cx="8636986" cy="2708434"/>
          </a:xfrm>
          <a:prstGeom prst="rect">
            <a:avLst/>
          </a:prstGeom>
          <a:noFill/>
          <a:ln w="9525" cap="rnd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algn="thaiDist" defTabSz="171450">
              <a:defRPr/>
            </a:pPr>
            <a:r>
              <a:rPr lang="th-TH" sz="3400" b="1" kern="0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3400" b="1" kern="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แหนแดง </a:t>
            </a:r>
            <a:r>
              <a:rPr lang="th-TH" sz="3400" b="1" kern="0" dirty="0">
                <a:latin typeface="TH SarabunPSK" pitchFamily="34" charset="-34"/>
                <a:cs typeface="TH SarabunPSK" pitchFamily="34" charset="-34"/>
              </a:rPr>
              <a:t>เป็นเฟิร์นชนิดหนึ่งที่มีขนาดเล็ก พบได้ทั่วไปตามบริเวณน้ำนิ่ง เช่น บ่อ หรือ คูน้ำ แหนแดงที่กรมวิชาการเกษตรแนะนำให้แก่เกษตรกรนำไปเพาะเลี้ยงเพื่อใช้ในนาข้าว   สามารถเจริญเติบโตให้น้ำหนักสดถึง 3 ตัน ในพื้นที่นา 1 ไร่  ซึ่งเทียบเท่ากับปริมาณไนโตรเจนประมาณ 6.0-7.5 กิโลกรัม หรือทดแทนปุ๋ยยูเรียได้ 10-12 กิโลกรัม</a:t>
            </a:r>
          </a:p>
        </p:txBody>
      </p:sp>
      <p:pic>
        <p:nvPicPr>
          <p:cNvPr id="5123" name="Picture 4">
            <a:extLst>
              <a:ext uri="{FF2B5EF4-FFF2-40B4-BE49-F238E27FC236}">
                <a16:creationId xmlns="" xmlns:a16="http://schemas.microsoft.com/office/drawing/2014/main" id="{657421A8-AEA7-4BCC-BA9D-00925282E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7" r="14975"/>
          <a:stretch>
            <a:fillRect/>
          </a:stretch>
        </p:blipFill>
        <p:spPr bwMode="auto">
          <a:xfrm>
            <a:off x="5551314" y="1737434"/>
            <a:ext cx="3285697" cy="219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">
            <a:extLst>
              <a:ext uri="{FF2B5EF4-FFF2-40B4-BE49-F238E27FC236}">
                <a16:creationId xmlns="" xmlns:a16="http://schemas.microsoft.com/office/drawing/2014/main" id="{DDCA7BCB-E3F5-459E-BE40-D9FD794206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34" y="1743982"/>
            <a:ext cx="2914271" cy="218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">
            <a:extLst>
              <a:ext uri="{FF2B5EF4-FFF2-40B4-BE49-F238E27FC236}">
                <a16:creationId xmlns="" xmlns:a16="http://schemas.microsoft.com/office/drawing/2014/main" id="{EF52AC4C-EACF-4AAF-B74E-5607E053A3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448" y="1529697"/>
            <a:ext cx="1800586" cy="239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40BA30E0-CF88-4304-9716-98883EEBD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941" y="62864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ngsana New" pitchFamily="18" charset="-34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ngsana New" pitchFamily="18" charset="-34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ngsana New" pitchFamily="18" charset="-34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ngsana New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ngsana New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ngsana New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ngsana New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ngsana New" pitchFamily="18" charset="-34"/>
              </a:defRPr>
            </a:lvl9pPr>
          </a:lstStyle>
          <a:p>
            <a:pPr>
              <a:defRPr/>
            </a:pPr>
            <a:r>
              <a:rPr lang="th-TH" altLang="th-TH" b="1" kern="0" dirty="0">
                <a:solidFill>
                  <a:srgbClr val="004620"/>
                </a:solidFill>
                <a:latin typeface="Arial"/>
              </a:rPr>
              <a:t>แหนแดง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129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932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428736"/>
            <a:ext cx="3286148" cy="480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6" descr="Magnesium Deficienc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357298"/>
            <a:ext cx="3000396" cy="494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457200" y="238125"/>
            <a:ext cx="6477000" cy="868363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400" b="1" kern="0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การขาดแมกนีเซียม</a:t>
            </a:r>
            <a:endParaRPr lang="th-TH" sz="4400" b="1" kern="0" dirty="0">
              <a:solidFill>
                <a:srgbClr val="FFFFFF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9167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5E9C281-D55D-4CF9-AC12-A943115A476D}"/>
              </a:ext>
            </a:extLst>
          </p:cNvPr>
          <p:cNvSpPr txBox="1"/>
          <p:nvPr/>
        </p:nvSpPr>
        <p:spPr>
          <a:xfrm>
            <a:off x="286821" y="3705240"/>
            <a:ext cx="8228529" cy="2954655"/>
          </a:xfrm>
          <a:prstGeom prst="rect">
            <a:avLst/>
          </a:prstGeom>
          <a:noFill/>
          <a:ln w="9525" cap="rnd" cmpd="sng" algn="ctr">
            <a:noFill/>
            <a:prstDash val="solid"/>
          </a:ln>
          <a:effectLst/>
        </p:spPr>
        <p:txBody>
          <a:bodyPr>
            <a:spAutoFit/>
          </a:bodyPr>
          <a:lstStyle/>
          <a:p>
            <a:pPr algn="thaiDist" defTabSz="171450">
              <a:defRPr/>
            </a:pPr>
            <a:r>
              <a:rPr lang="th-TH" sz="4000" b="1" kern="0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6600" b="1" kern="0" dirty="0">
                <a:solidFill>
                  <a:srgbClr val="0A9F49"/>
                </a:solidFill>
                <a:latin typeface="TH SarabunPSK" pitchFamily="34" charset="-34"/>
                <a:cs typeface="TH SarabunPSK" pitchFamily="34" charset="-34"/>
              </a:rPr>
              <a:t>แหนแดง </a:t>
            </a:r>
            <a:r>
              <a:rPr lang="th-TH" sz="4000" b="1" kern="0" dirty="0">
                <a:latin typeface="TH SarabunPSK" pitchFamily="34" charset="-34"/>
                <a:cs typeface="TH SarabunPSK" pitchFamily="34" charset="-34"/>
              </a:rPr>
              <a:t>เปรียบเสมือนโรงงานผลิตปุ๋ยไนโตรเจนทางชีวภาพโดยผ่านกระบวนการตรึงไนโตรเจนจากอากาศของสาหร่ายสีเขียวแกมน้ำเงิน (</a:t>
            </a:r>
            <a:r>
              <a:rPr lang="en-US" sz="4000" b="1" kern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cyanobacteria</a:t>
            </a:r>
            <a:r>
              <a:rPr lang="th-TH" sz="4000" b="1" kern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ที่อาศัยอยู่ในโพรงใบของแหนแดง</a:t>
            </a:r>
            <a:endParaRPr lang="en-US" sz="4000" b="1" kern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148" name="Picture 1">
            <a:extLst>
              <a:ext uri="{FF2B5EF4-FFF2-40B4-BE49-F238E27FC236}">
                <a16:creationId xmlns="" xmlns:a16="http://schemas.microsoft.com/office/drawing/2014/main" id="{B5C5A9D7-E96B-4B6E-9D34-74DE0EFBD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1613565"/>
            <a:ext cx="2143256" cy="214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07B018AB-A6FF-410E-9C83-306C2B16BBDE}"/>
              </a:ext>
            </a:extLst>
          </p:cNvPr>
          <p:cNvCxnSpPr/>
          <p:nvPr/>
        </p:nvCxnSpPr>
        <p:spPr>
          <a:xfrm flipV="1">
            <a:off x="3300579" y="1601033"/>
            <a:ext cx="2014275" cy="8785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84921718-AE56-4C59-9F27-41ED91540107}"/>
              </a:ext>
            </a:extLst>
          </p:cNvPr>
          <p:cNvCxnSpPr/>
          <p:nvPr/>
        </p:nvCxnSpPr>
        <p:spPr>
          <a:xfrm>
            <a:off x="3300579" y="2484957"/>
            <a:ext cx="2014275" cy="873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1" name="Picture 4">
            <a:extLst>
              <a:ext uri="{FF2B5EF4-FFF2-40B4-BE49-F238E27FC236}">
                <a16:creationId xmlns="" xmlns:a16="http://schemas.microsoft.com/office/drawing/2014/main" id="{2E81648D-28BD-4FAA-8975-750069E9BF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66" y="2081053"/>
            <a:ext cx="1126388" cy="142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688" y="-4014867"/>
            <a:ext cx="1295592" cy="9305907"/>
          </a:xfrm>
          <a:prstGeom prst="rect">
            <a:avLst/>
          </a:prstGeom>
        </p:spPr>
      </p:pic>
      <p:pic>
        <p:nvPicPr>
          <p:cNvPr id="4" name="Picture 3" descr="C:\Users\123\Desktop\Poster\Anabaena.jpg">
            <a:extLst>
              <a:ext uri="{FF2B5EF4-FFF2-40B4-BE49-F238E27FC236}">
                <a16:creationId xmlns="" xmlns:a16="http://schemas.microsoft.com/office/drawing/2014/main" id="{44168D55-36D4-4A66-B95A-D62467860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983308" y="717882"/>
            <a:ext cx="3303443" cy="3330098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35439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>
            <a:extLst>
              <a:ext uri="{FF2B5EF4-FFF2-40B4-BE49-F238E27FC236}">
                <a16:creationId xmlns="" xmlns:a16="http://schemas.microsoft.com/office/drawing/2014/main" id="{E92E1789-1DD7-40E6-8C23-4A33DA134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107" y="1157291"/>
            <a:ext cx="5428543" cy="424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2E9B3AC-2CEB-42AA-8C0C-E5912E909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549" y="1349840"/>
            <a:ext cx="4842887" cy="61309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th-TH" sz="4000" b="1" dirty="0">
                <a:solidFill>
                  <a:srgbClr val="6325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ในประเทศไทยพบเพียง </a:t>
            </a:r>
            <a:r>
              <a:rPr lang="en-US" sz="4000" b="1" dirty="0">
                <a:solidFill>
                  <a:srgbClr val="6325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sz="4000" b="1" dirty="0">
                <a:solidFill>
                  <a:srgbClr val="6325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ชนิด</a:t>
            </a:r>
            <a:endParaRPr lang="en-US" sz="4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="" xmlns:a16="http://schemas.microsoft.com/office/drawing/2014/main" id="{7C9093CE-0265-4DC7-B691-0B9317DBB7F0}"/>
              </a:ext>
            </a:extLst>
          </p:cNvPr>
          <p:cNvSpPr txBox="1">
            <a:spLocks/>
          </p:cNvSpPr>
          <p:nvPr/>
        </p:nvSpPr>
        <p:spPr bwMode="auto">
          <a:xfrm>
            <a:off x="775251" y="4801020"/>
            <a:ext cx="2798848" cy="88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7" tIns="40819" rIns="81637" bIns="40819"/>
          <a:lstStyle>
            <a:lvl1pPr marL="0" indent="0" algn="ctr" defTabSz="217646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7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88639" indent="0" algn="ctr" defTabSz="217646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6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177278" indent="0" algn="ctr" defTabSz="217646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5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3265917" indent="0" algn="ctr" defTabSz="217646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4354556" indent="0" algn="ctr" defTabSz="217646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5443195" indent="0" algn="ctr" defTabSz="2177278" rtl="0" eaLnBrk="1" latinLnBrk="0" hangingPunct="1">
              <a:spcBef>
                <a:spcPct val="20000"/>
              </a:spcBef>
              <a:buFont typeface="Arial" pitchFamily="34" charset="0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31834" indent="0" algn="ctr" defTabSz="2177278" rtl="0" eaLnBrk="1" latinLnBrk="0" hangingPunct="1">
              <a:spcBef>
                <a:spcPct val="20000"/>
              </a:spcBef>
              <a:buFont typeface="Arial" pitchFamily="34" charset="0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20472" indent="0" algn="ctr" defTabSz="2177278" rtl="0" eaLnBrk="1" latinLnBrk="0" hangingPunct="1">
              <a:spcBef>
                <a:spcPct val="20000"/>
              </a:spcBef>
              <a:buFont typeface="Arial" pitchFamily="34" charset="0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9111" indent="0" algn="ctr" defTabSz="2177278" rtl="0" eaLnBrk="1" latinLnBrk="0" hangingPunct="1">
              <a:spcBef>
                <a:spcPct val="20000"/>
              </a:spcBef>
              <a:buFont typeface="Arial" pitchFamily="34" charset="0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3600" b="1" i="1" dirty="0" err="1">
                <a:solidFill>
                  <a:srgbClr val="6325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Azolla</a:t>
            </a:r>
            <a:r>
              <a:rPr lang="en-US" sz="3600" b="1" i="1" dirty="0">
                <a:solidFill>
                  <a:srgbClr val="6325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600" b="1" i="1" dirty="0" err="1">
                <a:solidFill>
                  <a:srgbClr val="6325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pinnata</a:t>
            </a:r>
            <a:endParaRPr lang="en-US" sz="3600" b="1" i="1" dirty="0">
              <a:solidFill>
                <a:srgbClr val="6325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1" hangingPunct="1">
              <a:defRPr/>
            </a:pPr>
            <a:r>
              <a:rPr lang="th-TH" sz="3600" b="1" dirty="0">
                <a:solidFill>
                  <a:srgbClr val="6325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(พันธุ์พื้นเมือง)</a:t>
            </a:r>
            <a:endParaRPr lang="en-US" sz="3600" dirty="0">
              <a:solidFill>
                <a:prstClr val="black">
                  <a:tint val="75000"/>
                </a:prst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="" xmlns:a16="http://schemas.microsoft.com/office/drawing/2014/main" id="{B4444AFC-77AA-439D-A6F7-9EF80FB23ECC}"/>
              </a:ext>
            </a:extLst>
          </p:cNvPr>
          <p:cNvSpPr txBox="1">
            <a:spLocks/>
          </p:cNvSpPr>
          <p:nvPr/>
        </p:nvSpPr>
        <p:spPr bwMode="auto">
          <a:xfrm>
            <a:off x="5279181" y="4915675"/>
            <a:ext cx="3236169" cy="82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7" tIns="40819" rIns="81637" bIns="40819"/>
          <a:lstStyle>
            <a:lvl1pPr marL="0" indent="0" algn="ctr" defTabSz="217646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7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88639" indent="0" algn="ctr" defTabSz="217646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6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177278" indent="0" algn="ctr" defTabSz="217646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5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3265917" indent="0" algn="ctr" defTabSz="217646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4354556" indent="0" algn="ctr" defTabSz="217646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5443195" indent="0" algn="ctr" defTabSz="2177278" rtl="0" eaLnBrk="1" latinLnBrk="0" hangingPunct="1">
              <a:spcBef>
                <a:spcPct val="20000"/>
              </a:spcBef>
              <a:buFont typeface="Arial" pitchFamily="34" charset="0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31834" indent="0" algn="ctr" defTabSz="2177278" rtl="0" eaLnBrk="1" latinLnBrk="0" hangingPunct="1">
              <a:spcBef>
                <a:spcPct val="20000"/>
              </a:spcBef>
              <a:buFont typeface="Arial" pitchFamily="34" charset="0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20472" indent="0" algn="ctr" defTabSz="2177278" rtl="0" eaLnBrk="1" latinLnBrk="0" hangingPunct="1">
              <a:spcBef>
                <a:spcPct val="20000"/>
              </a:spcBef>
              <a:buFont typeface="Arial" pitchFamily="34" charset="0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9111" indent="0" algn="ctr" defTabSz="2177278" rtl="0" eaLnBrk="1" latinLnBrk="0" hangingPunct="1">
              <a:spcBef>
                <a:spcPct val="20000"/>
              </a:spcBef>
              <a:buFont typeface="Arial" pitchFamily="34" charset="0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3600" b="1" i="1" dirty="0" err="1">
                <a:solidFill>
                  <a:srgbClr val="6325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Azolla</a:t>
            </a:r>
            <a:r>
              <a:rPr lang="en-US" sz="3600" b="1" i="1" dirty="0">
                <a:solidFill>
                  <a:srgbClr val="6325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600" b="1" i="1" dirty="0" err="1">
                <a:solidFill>
                  <a:srgbClr val="6325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microphylla</a:t>
            </a:r>
            <a:endParaRPr lang="en-US" sz="3600" b="1" i="1" dirty="0">
              <a:solidFill>
                <a:srgbClr val="6325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1" hangingPunct="1">
              <a:defRPr/>
            </a:pPr>
            <a:r>
              <a:rPr lang="th-TH" sz="3600" b="1" dirty="0">
                <a:solidFill>
                  <a:srgbClr val="6325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(พันธุ์แนะนำ)</a:t>
            </a:r>
            <a:endParaRPr lang="en-US" sz="3600" dirty="0">
              <a:solidFill>
                <a:prstClr val="black">
                  <a:tint val="75000"/>
                </a:prst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688" y="-4014867"/>
            <a:ext cx="1295592" cy="930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789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688" y="-4043443"/>
            <a:ext cx="1295592" cy="9305907"/>
          </a:xfrm>
          <a:prstGeom prst="rect">
            <a:avLst/>
          </a:prstGeom>
        </p:spPr>
      </p:pic>
      <p:sp>
        <p:nvSpPr>
          <p:cNvPr id="2" name="สี่เหลี่ยมผืนผ้า 1">
            <a:extLst>
              <a:ext uri="{FF2B5EF4-FFF2-40B4-BE49-F238E27FC236}">
                <a16:creationId xmlns="" xmlns:a16="http://schemas.microsoft.com/office/drawing/2014/main" id="{483F09A0-8091-499E-A41F-90EA07FCE2F5}"/>
              </a:ext>
            </a:extLst>
          </p:cNvPr>
          <p:cNvSpPr/>
          <p:nvPr/>
        </p:nvSpPr>
        <p:spPr>
          <a:xfrm>
            <a:off x="1441519" y="1237232"/>
            <a:ext cx="5820741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816479">
              <a:defRPr/>
            </a:pPr>
            <a:r>
              <a:rPr lang="th-TH" sz="6600" b="1" dirty="0">
                <a:ln>
                  <a:solidFill>
                    <a:srgbClr val="0A9F49"/>
                  </a:solidFill>
                </a:ln>
                <a:solidFill>
                  <a:srgbClr val="0A9F49"/>
                </a:solidFill>
                <a:latin typeface="TH SarabunPSK" pitchFamily="34" charset="-34"/>
                <a:cs typeface="TH SarabunPSK" pitchFamily="34" charset="-34"/>
              </a:rPr>
              <a:t>ประโยชน์ของแหนแดง</a:t>
            </a:r>
            <a:endParaRPr lang="en-US" sz="6600" b="1" dirty="0">
              <a:ln>
                <a:solidFill>
                  <a:srgbClr val="0A9F49"/>
                </a:solidFill>
              </a:ln>
              <a:solidFill>
                <a:srgbClr val="0A9F49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54FC278-4026-4D4C-9C55-35138F24B4F0}"/>
              </a:ext>
            </a:extLst>
          </p:cNvPr>
          <p:cNvSpPr txBox="1"/>
          <p:nvPr/>
        </p:nvSpPr>
        <p:spPr>
          <a:xfrm>
            <a:off x="4237586" y="2692112"/>
            <a:ext cx="4863548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2141" indent="-72141" defTabSz="457200">
              <a:buFontTx/>
              <a:buAutoNum type="arabicPeriod"/>
              <a:defRPr/>
            </a:pPr>
            <a:r>
              <a:rPr lang="th-TH" sz="3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ทดแทนหรือลดการใช้ปุ๋ยเคมีไนโตรเจน</a:t>
            </a:r>
          </a:p>
          <a:p>
            <a:pPr marL="72141" indent="-72141" defTabSz="457200">
              <a:buFontTx/>
              <a:buAutoNum type="arabicPeriod"/>
              <a:defRPr/>
            </a:pPr>
            <a:r>
              <a:rPr lang="th-TH" sz="3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เพิ่มอินทรียวัตถุให้แก่ดิน</a:t>
            </a:r>
          </a:p>
          <a:p>
            <a:pPr marL="72141" indent="-72141" defTabSz="457200">
              <a:buFontTx/>
              <a:buAutoNum type="arabicPeriod"/>
              <a:defRPr/>
            </a:pPr>
            <a:r>
              <a:rPr lang="th-TH" sz="3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ช่วยเพิ่มประสิทธิภาพการใช้ปุ๋ยเคมี </a:t>
            </a:r>
          </a:p>
          <a:p>
            <a:pPr marL="72141" indent="-72141" defTabSz="457200">
              <a:buFontTx/>
              <a:buAutoNum type="arabicPeriod"/>
              <a:defRPr/>
            </a:pPr>
            <a:r>
              <a:rPr lang="th-TH" sz="3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ต้นทุนการผลิตแหนแดงต่ำ</a:t>
            </a:r>
          </a:p>
          <a:p>
            <a:pPr marL="72141" indent="-72141" defTabSz="457200">
              <a:buFontTx/>
              <a:buAutoNum type="arabicPeriod"/>
              <a:defRPr/>
            </a:pPr>
            <a:r>
              <a:rPr lang="th-TH" sz="3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ใช้ป้องกันวัชพืชในนาข้าว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="" xmlns:a16="http://schemas.microsoft.com/office/drawing/2014/main" id="{498C87B7-E97D-43AA-8FB5-34CD192397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0" y="2508632"/>
            <a:ext cx="3938218" cy="3166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88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="" xmlns:a16="http://schemas.microsoft.com/office/drawing/2014/main" id="{4E0E7ED0-DFFF-44A3-9188-5A49E3584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83" y="1576327"/>
            <a:ext cx="4220216" cy="4145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Rectangle 3">
            <a:extLst>
              <a:ext uri="{FF2B5EF4-FFF2-40B4-BE49-F238E27FC236}">
                <a16:creationId xmlns="" xmlns:a16="http://schemas.microsoft.com/office/drawing/2014/main" id="{930BD01C-E06F-4FC9-8009-C4A5EE08F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9208" y="2625185"/>
            <a:ext cx="3713671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thaiDist" defTabSz="457200"/>
            <a:r>
              <a:rPr lang="th-TH" altLang="en-US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แหนแดงจะเจริญเติบโตให้น้ำหนักสดเพิ่มขึ้นหนึ่งเท่าตัวในทุก </a:t>
            </a:r>
            <a:r>
              <a:rPr lang="en-US" altLang="en-US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2-3 </a:t>
            </a:r>
            <a:r>
              <a:rPr lang="th-TH" altLang="en-US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 และจะใช้เวลาเจริญเติบโตเต็มที่ประมาณ </a:t>
            </a:r>
            <a:r>
              <a:rPr lang="th-TH" altLang="en-US" sz="40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13-</a:t>
            </a:r>
            <a:r>
              <a:rPr lang="en-US" altLang="en-US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15</a:t>
            </a:r>
            <a:r>
              <a:rPr lang="th-TH" altLang="en-US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วัน </a:t>
            </a:r>
          </a:p>
        </p:txBody>
      </p:sp>
      <p:sp>
        <p:nvSpPr>
          <p:cNvPr id="5" name="สี่เหลี่ยมผืนผ้า 1">
            <a:extLst>
              <a:ext uri="{FF2B5EF4-FFF2-40B4-BE49-F238E27FC236}">
                <a16:creationId xmlns="" xmlns:a16="http://schemas.microsoft.com/office/drawing/2014/main" id="{1AD8EA51-4DB1-4D83-8463-DC952D8BFA66}"/>
              </a:ext>
            </a:extLst>
          </p:cNvPr>
          <p:cNvSpPr/>
          <p:nvPr/>
        </p:nvSpPr>
        <p:spPr>
          <a:xfrm>
            <a:off x="3800475" y="1256694"/>
            <a:ext cx="54411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16479">
              <a:defRPr/>
            </a:pPr>
            <a:r>
              <a:rPr lang="th-TH" sz="4800" b="1" dirty="0">
                <a:solidFill>
                  <a:srgbClr val="3F66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การเจริญเติบโตของแหนแดง</a:t>
            </a:r>
            <a:endParaRPr lang="en-US" sz="4800" b="1" dirty="0">
              <a:solidFill>
                <a:srgbClr val="3F661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688" y="-4143459"/>
            <a:ext cx="1295592" cy="930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91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รูปภาพ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688" y="-4143459"/>
            <a:ext cx="1295592" cy="9305907"/>
          </a:xfrm>
          <a:prstGeom prst="rect">
            <a:avLst/>
          </a:prstGeom>
        </p:spPr>
      </p:pic>
      <p:sp>
        <p:nvSpPr>
          <p:cNvPr id="2" name="สี่เหลี่ยมผืนผ้า 1">
            <a:extLst>
              <a:ext uri="{FF2B5EF4-FFF2-40B4-BE49-F238E27FC236}">
                <a16:creationId xmlns="" xmlns:a16="http://schemas.microsoft.com/office/drawing/2014/main" id="{C02D2B4C-A97D-4FD1-A77C-B564E3797452}"/>
              </a:ext>
            </a:extLst>
          </p:cNvPr>
          <p:cNvSpPr/>
          <p:nvPr/>
        </p:nvSpPr>
        <p:spPr>
          <a:xfrm>
            <a:off x="2705351" y="783945"/>
            <a:ext cx="3714266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816479">
              <a:defRPr/>
            </a:pPr>
            <a:r>
              <a:rPr lang="th-TH" sz="4000" b="1" dirty="0">
                <a:solidFill>
                  <a:srgbClr val="6325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วิธีการขยายแม่พันธุ์</a:t>
            </a:r>
            <a:endParaRPr lang="en-US" sz="3200" b="1" dirty="0">
              <a:solidFill>
                <a:srgbClr val="6325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Picture 53" descr="0007">
            <a:extLst>
              <a:ext uri="{FF2B5EF4-FFF2-40B4-BE49-F238E27FC236}">
                <a16:creationId xmlns="" xmlns:a16="http://schemas.microsoft.com/office/drawing/2014/main" id="{0AF02AC0-A19C-4649-B823-0ABA0413A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998" y="1281210"/>
            <a:ext cx="1386302" cy="116368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7">
            <a:extLst>
              <a:ext uri="{FF2B5EF4-FFF2-40B4-BE49-F238E27FC236}">
                <a16:creationId xmlns="" xmlns:a16="http://schemas.microsoft.com/office/drawing/2014/main" id="{ACF29C1E-8A55-4322-8546-47F75A5C174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871663" y="1494364"/>
            <a:ext cx="7258047" cy="90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405" tIns="20702" rIns="41405" bIns="20702">
            <a:spAutoFit/>
          </a:bodyPr>
          <a:lstStyle>
            <a:lvl1pPr defTabSz="1103313"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103313"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103313"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103313"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103313"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811713" indent="-2525713" defTabSz="11033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5268913" indent="-2525713" defTabSz="11033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5726113" indent="-2525713" defTabSz="11033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6183313" indent="-2525713" defTabSz="11033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71463" indent="-271463"/>
            <a:r>
              <a:rPr lang="th-TH" altLang="en-US" sz="2800" b="1" dirty="0">
                <a:solidFill>
                  <a:srgbClr val="000000"/>
                </a:solidFill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1. เตรียมบ่อปูนขนาดเส้นผ่านศูนย์กลาง </a:t>
            </a:r>
            <a:r>
              <a:rPr lang="en-US" altLang="en-US" sz="2800" b="1" dirty="0">
                <a:solidFill>
                  <a:srgbClr val="000000"/>
                </a:solidFill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80 </a:t>
            </a:r>
            <a:r>
              <a:rPr lang="th-TH" altLang="en-US" sz="2800" b="1" dirty="0">
                <a:solidFill>
                  <a:srgbClr val="000000"/>
                </a:solidFill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ซม. เจาะรูสูงจากก้นบ่อ</a:t>
            </a:r>
            <a:r>
              <a:rPr lang="en-US" altLang="en-US" sz="2800" b="1" dirty="0">
                <a:solidFill>
                  <a:srgbClr val="000000"/>
                </a:solidFill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 </a:t>
            </a:r>
            <a:r>
              <a:rPr lang="th-TH" altLang="en-US" sz="2800" b="1" dirty="0">
                <a:solidFill>
                  <a:srgbClr val="000000"/>
                </a:solidFill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10 ซม. และมีจุกปิด</a:t>
            </a:r>
            <a:r>
              <a:rPr lang="en-US" altLang="en-US" sz="2800" b="1" dirty="0">
                <a:solidFill>
                  <a:srgbClr val="000000"/>
                </a:solidFill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-</a:t>
            </a:r>
            <a:r>
              <a:rPr lang="th-TH" altLang="en-US" sz="2800" b="1" dirty="0">
                <a:solidFill>
                  <a:srgbClr val="000000"/>
                </a:solidFill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เปิด เพื่อควบคุมระดับน้ำ </a:t>
            </a:r>
            <a:r>
              <a:rPr lang="en-US" altLang="en-US" sz="2800" b="1" dirty="0">
                <a:solidFill>
                  <a:srgbClr val="000000"/>
                </a:solidFill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 </a:t>
            </a:r>
            <a:r>
              <a:rPr lang="th-TH" altLang="en-US" sz="2800" b="1" dirty="0">
                <a:solidFill>
                  <a:srgbClr val="000000"/>
                </a:solidFill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และวางบ่อไว้ในที่ร่มรำไร</a:t>
            </a:r>
            <a:endParaRPr lang="en-US" altLang="en-US" sz="2800" b="1" dirty="0">
              <a:solidFill>
                <a:srgbClr val="000000"/>
              </a:solidFill>
              <a:latin typeface="TH SarabunPSK" panose="020B0500040200020003" pitchFamily="34" charset="-34"/>
              <a:ea typeface="MS Mincho" panose="02020609040205080304" pitchFamily="49" charset="-128"/>
              <a:cs typeface="TH SarabunPSK" panose="020B0500040200020003" pitchFamily="34" charset="-34"/>
            </a:endParaRPr>
          </a:p>
        </p:txBody>
      </p:sp>
      <p:pic>
        <p:nvPicPr>
          <p:cNvPr id="9" name="Picture 49" descr="DSC00538">
            <a:extLst>
              <a:ext uri="{FF2B5EF4-FFF2-40B4-BE49-F238E27FC236}">
                <a16:creationId xmlns="" xmlns:a16="http://schemas.microsoft.com/office/drawing/2014/main" id="{AD97887D-E38B-427C-A031-084567CF4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11713" r="3891"/>
          <a:stretch>
            <a:fillRect/>
          </a:stretch>
        </p:blipFill>
        <p:spPr bwMode="auto">
          <a:xfrm>
            <a:off x="287689" y="2664941"/>
            <a:ext cx="1386302" cy="116368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9">
            <a:extLst>
              <a:ext uri="{FF2B5EF4-FFF2-40B4-BE49-F238E27FC236}">
                <a16:creationId xmlns="" xmlns:a16="http://schemas.microsoft.com/office/drawing/2014/main" id="{CE0925BC-D6AF-4A54-8BC5-F4542FEB0F1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871663" y="2808632"/>
            <a:ext cx="7197079" cy="90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405" tIns="20702" rIns="41405" bIns="20702">
            <a:spAutoFit/>
          </a:bodyPr>
          <a:lstStyle>
            <a:lvl1pPr defTabSz="1103313"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103313"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103313"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103313"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103313"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811713" indent="-2525713" defTabSz="11033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5268913" indent="-2525713" defTabSz="11033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5726113" indent="-2525713" defTabSz="11033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6183313" indent="-2525713" defTabSz="11033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71463" indent="-271463"/>
            <a:r>
              <a:rPr lang="th-TH" altLang="en-US" sz="2800" b="1" dirty="0">
                <a:solidFill>
                  <a:srgbClr val="000000"/>
                </a:solidFill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2. ใส่ดินเท่ากับระดับด้านล่างของรูที่เจาะไว้  เติมปุ๋ยคอก 1 กิโลกรัม และเติมน้ำให้สูงจากระดับผิวดิน ประมาณ </a:t>
            </a:r>
            <a:r>
              <a:rPr lang="en-US" altLang="en-US" sz="2800" b="1" dirty="0">
                <a:solidFill>
                  <a:srgbClr val="000000"/>
                </a:solidFill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5-</a:t>
            </a:r>
            <a:r>
              <a:rPr lang="th-TH" altLang="en-US" sz="2800" b="1" dirty="0">
                <a:solidFill>
                  <a:srgbClr val="000000"/>
                </a:solidFill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10 ซม.</a:t>
            </a:r>
            <a:endParaRPr lang="en-US" altLang="en-US" sz="2800" b="1" dirty="0">
              <a:solidFill>
                <a:srgbClr val="000000"/>
              </a:solidFill>
              <a:latin typeface="TH SarabunPSK" panose="020B0500040200020003" pitchFamily="34" charset="-34"/>
              <a:ea typeface="MS Mincho" panose="02020609040205080304" pitchFamily="49" charset="-128"/>
              <a:cs typeface="TH SarabunPSK" panose="020B0500040200020003" pitchFamily="34" charset="-34"/>
            </a:endParaRPr>
          </a:p>
        </p:txBody>
      </p:sp>
      <p:sp>
        <p:nvSpPr>
          <p:cNvPr id="11271" name="Rectangle 10">
            <a:extLst>
              <a:ext uri="{FF2B5EF4-FFF2-40B4-BE49-F238E27FC236}">
                <a16:creationId xmlns="" xmlns:a16="http://schemas.microsoft.com/office/drawing/2014/main" id="{D8675ACF-CFD9-4965-901A-D2C9E7CEA46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871661" y="4294712"/>
            <a:ext cx="7197079" cy="90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405" tIns="20702" rIns="41405" bIns="20702">
            <a:spAutoFit/>
          </a:bodyPr>
          <a:lstStyle>
            <a:lvl1pPr defTabSz="1103313"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103313"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103313"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103313"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103313"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811713" indent="-2525713" defTabSz="11033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5268913" indent="-2525713" defTabSz="11033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5726113" indent="-2525713" defTabSz="11033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6183313" indent="-2525713" defTabSz="11033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71463" indent="-271463"/>
            <a:r>
              <a:rPr lang="th-TH" altLang="en-US" sz="2800" b="1" dirty="0">
                <a:solidFill>
                  <a:srgbClr val="000000"/>
                </a:solidFill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3. ใส่แม่พันธุ์แหนแดง 50 กรัม หรือ </a:t>
            </a:r>
            <a:r>
              <a:rPr lang="en-US" altLang="en-US" sz="2800" b="1" dirty="0">
                <a:solidFill>
                  <a:srgbClr val="000000"/>
                </a:solidFill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1 </a:t>
            </a:r>
            <a:r>
              <a:rPr lang="th-TH" altLang="en-US" sz="2800" b="1" dirty="0">
                <a:solidFill>
                  <a:srgbClr val="000000"/>
                </a:solidFill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กำมือ ลงในบ่อที่เตรียมไว้ แล้วใช้มือกระจายให้ทั่วบ่อ</a:t>
            </a:r>
            <a:endParaRPr lang="en-US" altLang="en-US" sz="2800" b="1" dirty="0">
              <a:solidFill>
                <a:srgbClr val="000000"/>
              </a:solidFill>
              <a:latin typeface="TH SarabunPSK" panose="020B0500040200020003" pitchFamily="34" charset="-34"/>
              <a:ea typeface="MS Mincho" panose="02020609040205080304" pitchFamily="49" charset="-128"/>
              <a:cs typeface="TH SarabunPSK" panose="020B0500040200020003" pitchFamily="34" charset="-34"/>
            </a:endParaRPr>
          </a:p>
        </p:txBody>
      </p:sp>
      <p:pic>
        <p:nvPicPr>
          <p:cNvPr id="12" name="Picture 41" descr="IMG_0966-1">
            <a:extLst>
              <a:ext uri="{FF2B5EF4-FFF2-40B4-BE49-F238E27FC236}">
                <a16:creationId xmlns="" xmlns:a16="http://schemas.microsoft.com/office/drawing/2014/main" id="{8A149161-3A5F-4B5D-A3E2-B00B3A801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8998" y="4057885"/>
            <a:ext cx="1374993" cy="111189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3" descr="IMG_0010">
            <a:extLst>
              <a:ext uri="{FF2B5EF4-FFF2-40B4-BE49-F238E27FC236}">
                <a16:creationId xmlns="" xmlns:a16="http://schemas.microsoft.com/office/drawing/2014/main" id="{CEEF623A-6F66-4AAC-BCEA-901C21273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0307" y="5493497"/>
            <a:ext cx="1385707" cy="117082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Rectangle 13">
            <a:extLst>
              <a:ext uri="{FF2B5EF4-FFF2-40B4-BE49-F238E27FC236}">
                <a16:creationId xmlns="" xmlns:a16="http://schemas.microsoft.com/office/drawing/2014/main" id="{80C18246-F996-49A9-8143-CFE450CF6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1662" y="5718014"/>
            <a:ext cx="7197079" cy="90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405" tIns="20702" rIns="41405" bIns="20702">
            <a:spAutoFit/>
          </a:bodyPr>
          <a:lstStyle>
            <a:lvl1pPr defTabSz="1103313"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103313"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103313"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103313"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103313"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811713" indent="-2525713" defTabSz="11033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5268913" indent="-2525713" defTabSz="11033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5726113" indent="-2525713" defTabSz="11033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6183313" indent="-2525713" defTabSz="11033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71463" indent="-271463"/>
            <a:r>
              <a:rPr lang="th-TH" altLang="en-US" sz="2800" b="1" dirty="0">
                <a:solidFill>
                  <a:srgbClr val="000000"/>
                </a:solidFill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4. เมื่อแหนแดงเจริญเติบโตเต็มบ่อจนแน่น ใช้เวลาประมาณ </a:t>
            </a:r>
            <a:r>
              <a:rPr lang="en-US" altLang="en-US" sz="2800" b="1" dirty="0">
                <a:solidFill>
                  <a:srgbClr val="000000"/>
                </a:solidFill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15 </a:t>
            </a:r>
            <a:r>
              <a:rPr lang="th-TH" altLang="en-US" sz="2800" b="1" dirty="0">
                <a:solidFill>
                  <a:srgbClr val="000000"/>
                </a:solidFill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วัน ปล่อยน้ำออกจากบ่อเพื่อรักษาแม่พันธุ์ หรือนำไปขยายต่อในพื้นที่ที่ต้องการ</a:t>
            </a:r>
            <a:endParaRPr lang="en-US" altLang="en-US" sz="2800" b="1" dirty="0">
              <a:solidFill>
                <a:srgbClr val="000000"/>
              </a:solidFill>
              <a:latin typeface="TH SarabunPSK" panose="020B0500040200020003" pitchFamily="34" charset="-34"/>
              <a:ea typeface="MS Mincho" panose="02020609040205080304" pitchFamily="49" charset="-128"/>
              <a:cs typeface="TH SarabunPSK" panose="020B0500040200020003" pitchFamily="34" charset="-3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9737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14">
            <a:extLst>
              <a:ext uri="{FF2B5EF4-FFF2-40B4-BE49-F238E27FC236}">
                <a16:creationId xmlns="" xmlns:a16="http://schemas.microsoft.com/office/drawing/2014/main" id="{0C81FB40-24F0-4D18-B15D-910AE3B04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4732" y="1427036"/>
            <a:ext cx="6346239" cy="102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405" tIns="20702" rIns="41405" bIns="20702">
            <a:spAutoFit/>
          </a:bodyPr>
          <a:lstStyle>
            <a:lvl1pPr defTabSz="1103313"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103313"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103313"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103313"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103313"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811713" indent="-2525713" defTabSz="11033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5268913" indent="-2525713" defTabSz="11033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5726113" indent="-2525713" defTabSz="11033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6183313" indent="-2525713" defTabSz="11033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th-TH" altLang="en-US" sz="3200" b="1" dirty="0">
                <a:solidFill>
                  <a:srgbClr val="000000"/>
                </a:solidFill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นำแหนแดงที่ได้จากบ่อแม่พันธุ์ขยายลงในบ่อขนาดใหญ่หรือกระชังเพื่อเพิ่มปริมาณต่อไป</a:t>
            </a:r>
            <a:endParaRPr lang="en-US" altLang="en-US" sz="3200" b="1" dirty="0">
              <a:solidFill>
                <a:srgbClr val="000000"/>
              </a:solidFill>
              <a:latin typeface="TH SarabunPSK" panose="020B0500040200020003" pitchFamily="34" charset="-34"/>
              <a:ea typeface="MS Mincho" panose="02020609040205080304" pitchFamily="49" charset="-128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="" xmlns:a16="http://schemas.microsoft.com/office/drawing/2014/main" id="{04012727-07E3-4D9F-9E3C-477DF7626C0F}"/>
              </a:ext>
            </a:extLst>
          </p:cNvPr>
          <p:cNvSpPr/>
          <p:nvPr/>
        </p:nvSpPr>
        <p:spPr>
          <a:xfrm>
            <a:off x="4415080" y="703198"/>
            <a:ext cx="3714266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816479">
              <a:defRPr/>
            </a:pPr>
            <a:r>
              <a:rPr lang="th-TH" sz="3600" b="1" dirty="0">
                <a:solidFill>
                  <a:srgbClr val="6325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การเพิ่มปริมาณแหนแดง</a:t>
            </a:r>
            <a:endParaRPr lang="en-US" b="1" dirty="0">
              <a:solidFill>
                <a:srgbClr val="6325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2C643CD-6EFA-434F-B961-81756A58820A}"/>
              </a:ext>
            </a:extLst>
          </p:cNvPr>
          <p:cNvSpPr/>
          <p:nvPr/>
        </p:nvSpPr>
        <p:spPr>
          <a:xfrm>
            <a:off x="1168568" y="2787667"/>
            <a:ext cx="854842" cy="7089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3200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550050</a:t>
            </a:r>
            <a:endParaRPr lang="th-TH" sz="3200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="" xmlns:a16="http://schemas.microsoft.com/office/drawing/2014/main" id="{D96BBA61-19FA-4F01-88D9-F0F34CFDE33E}"/>
              </a:ext>
            </a:extLst>
          </p:cNvPr>
          <p:cNvSpPr/>
          <p:nvPr/>
        </p:nvSpPr>
        <p:spPr>
          <a:xfrm>
            <a:off x="1523794" y="3671645"/>
            <a:ext cx="265044" cy="397565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th-TH" sz="320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E0BB9F4-47D0-48AA-83B0-A2B7B632E7C6}"/>
              </a:ext>
            </a:extLst>
          </p:cNvPr>
          <p:cNvSpPr/>
          <p:nvPr/>
        </p:nvSpPr>
        <p:spPr>
          <a:xfrm>
            <a:off x="1249841" y="4253119"/>
            <a:ext cx="812949" cy="5665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th-TH" sz="320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="" xmlns:a16="http://schemas.microsoft.com/office/drawing/2014/main" id="{D155A01D-DDC2-4FDC-A919-EAC7520A7C58}"/>
              </a:ext>
            </a:extLst>
          </p:cNvPr>
          <p:cNvSpPr/>
          <p:nvPr/>
        </p:nvSpPr>
        <p:spPr>
          <a:xfrm>
            <a:off x="1490663" y="4914034"/>
            <a:ext cx="265044" cy="397565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th-TH" sz="320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0AA6E24-5F85-45CE-9174-6D6923977DC8}"/>
              </a:ext>
            </a:extLst>
          </p:cNvPr>
          <p:cNvSpPr/>
          <p:nvPr/>
        </p:nvSpPr>
        <p:spPr>
          <a:xfrm>
            <a:off x="782712" y="5582489"/>
            <a:ext cx="1912020" cy="11231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dirty="0">
                <a:solidFill>
                  <a:prstClr val="white"/>
                </a:solidFill>
                <a:latin typeface="Angsana New" panose="02020603050405020304" pitchFamily="18" charset="-34"/>
                <a:ea typeface="Adobe Fangsong Std R" panose="02020400000000000000" pitchFamily="18" charset="-128"/>
                <a:cs typeface="Angsana New" panose="02020603050405020304" pitchFamily="18" charset="-34"/>
              </a:rPr>
              <a:t>10 </a:t>
            </a:r>
            <a:r>
              <a:rPr lang="th-TH" sz="3200" dirty="0">
                <a:solidFill>
                  <a:prstClr val="white"/>
                </a:solidFill>
                <a:latin typeface="Angsana New" panose="02020603050405020304" pitchFamily="18" charset="-34"/>
                <a:ea typeface="Adobe Fangsong Std R" panose="02020400000000000000" pitchFamily="18" charset="-128"/>
                <a:cs typeface="Angsana New" panose="02020603050405020304" pitchFamily="18" charset="-34"/>
              </a:rPr>
              <a:t>ไ</a:t>
            </a:r>
            <a:r>
              <a:rPr lang="en-US" sz="3200" dirty="0">
                <a:solidFill>
                  <a:prstClr val="white"/>
                </a:solidFill>
                <a:latin typeface="Angsana New" panose="02020603050405020304" pitchFamily="18" charset="-34"/>
                <a:ea typeface="Adobe Fangsong Std R" panose="02020400000000000000" pitchFamily="18" charset="-128"/>
                <a:cs typeface="Angsana New" panose="02020603050405020304" pitchFamily="18" charset="-34"/>
              </a:rPr>
              <a:t>10 </a:t>
            </a:r>
            <a:r>
              <a:rPr lang="th-TH" sz="3200" dirty="0">
                <a:solidFill>
                  <a:prstClr val="white"/>
                </a:solidFill>
                <a:latin typeface="Angsana New" panose="02020603050405020304" pitchFamily="18" charset="-34"/>
                <a:ea typeface="Adobe Fangsong Std R" panose="02020400000000000000" pitchFamily="18" charset="-128"/>
                <a:cs typeface="Angsana New" panose="02020603050405020304" pitchFamily="18" charset="-34"/>
              </a:rPr>
              <a:t>ไร่</a:t>
            </a:r>
          </a:p>
          <a:p>
            <a:pPr defTabSz="457200"/>
            <a:r>
              <a:rPr lang="th-TH" sz="3200" dirty="0">
                <a:solidFill>
                  <a:prstClr val="white"/>
                </a:solidFill>
                <a:latin typeface="Angsana New" panose="02020603050405020304" pitchFamily="18" charset="-34"/>
                <a:ea typeface="Adobe Fangsong Std R" panose="02020400000000000000" pitchFamily="18" charset="-128"/>
                <a:cs typeface="Angsana New" panose="02020603050405020304" pitchFamily="18" charset="-34"/>
              </a:rPr>
              <a:t>ร่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="" xmlns:a16="http://schemas.microsoft.com/office/drawing/2014/main" id="{8BCF2625-6B11-46C2-9F6C-7C465623BB80}"/>
              </a:ext>
            </a:extLst>
          </p:cNvPr>
          <p:cNvSpPr/>
          <p:nvPr/>
        </p:nvSpPr>
        <p:spPr>
          <a:xfrm>
            <a:off x="3331528" y="6055211"/>
            <a:ext cx="636104" cy="387627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th-TH" sz="320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2ED46D8-EB90-4E48-B660-245E9D292BB2}"/>
              </a:ext>
            </a:extLst>
          </p:cNvPr>
          <p:cNvSpPr/>
          <p:nvPr/>
        </p:nvSpPr>
        <p:spPr>
          <a:xfrm>
            <a:off x="4572001" y="5565804"/>
            <a:ext cx="1912020" cy="112317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th-TH" sz="320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="" xmlns:a16="http://schemas.microsoft.com/office/drawing/2014/main" id="{49A68501-5F73-4043-9540-8736718FEEDF}"/>
              </a:ext>
            </a:extLst>
          </p:cNvPr>
          <p:cNvSpPr/>
          <p:nvPr/>
        </p:nvSpPr>
        <p:spPr>
          <a:xfrm rot="10800000">
            <a:off x="5375326" y="4574498"/>
            <a:ext cx="596348" cy="76531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th-TH" sz="320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A0D3337-D965-4337-AFB2-2CA0BBC74027}"/>
              </a:ext>
            </a:extLst>
          </p:cNvPr>
          <p:cNvSpPr/>
          <p:nvPr/>
        </p:nvSpPr>
        <p:spPr>
          <a:xfrm>
            <a:off x="3453244" y="2492601"/>
            <a:ext cx="4510307" cy="20043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3200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10</a:t>
            </a:r>
            <a:endParaRPr lang="th-TH" sz="3200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97BD6F7-4784-4B18-A604-C66E041BC3F9}"/>
              </a:ext>
            </a:extLst>
          </p:cNvPr>
          <p:cNvSpPr txBox="1"/>
          <p:nvPr/>
        </p:nvSpPr>
        <p:spPr>
          <a:xfrm>
            <a:off x="5305081" y="3226905"/>
            <a:ext cx="806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  <a:latin typeface="Angsana New" panose="02020603050405020304" pitchFamily="18" charset="-34"/>
                <a:ea typeface="Adobe Fangsong Std R" panose="02020400000000000000" pitchFamily="18" charset="-128"/>
                <a:cs typeface="Angsana New" panose="02020603050405020304" pitchFamily="18" charset="-34"/>
              </a:rPr>
              <a:t>10 </a:t>
            </a:r>
            <a:r>
              <a:rPr lang="th-TH" sz="3200" dirty="0">
                <a:solidFill>
                  <a:prstClr val="black"/>
                </a:solidFill>
                <a:latin typeface="Angsana New" panose="02020603050405020304" pitchFamily="18" charset="-34"/>
                <a:ea typeface="Adobe Fangsong Std R" panose="02020400000000000000" pitchFamily="18" charset="-128"/>
                <a:cs typeface="Angsana New" panose="02020603050405020304" pitchFamily="18" charset="-34"/>
              </a:rPr>
              <a:t>ไร่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9A1A068-FEA5-4053-A036-500E0EEB71C1}"/>
              </a:ext>
            </a:extLst>
          </p:cNvPr>
          <p:cNvSpPr txBox="1"/>
          <p:nvPr/>
        </p:nvSpPr>
        <p:spPr>
          <a:xfrm>
            <a:off x="1254296" y="2880552"/>
            <a:ext cx="710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Angsana New" panose="02020603050405020304" pitchFamily="18" charset="-34"/>
                <a:ea typeface="Adobe Fangsong Std R" panose="02020400000000000000" pitchFamily="18" charset="-128"/>
                <a:cs typeface="Angsana New" panose="02020603050405020304" pitchFamily="18" charset="-34"/>
              </a:rPr>
              <a:t>50 </a:t>
            </a:r>
            <a:r>
              <a:rPr lang="th-TH" dirty="0">
                <a:solidFill>
                  <a:prstClr val="black"/>
                </a:solidFill>
                <a:latin typeface="Angsana New" panose="02020603050405020304" pitchFamily="18" charset="-34"/>
                <a:ea typeface="Adobe Fangsong Std R" panose="02020400000000000000" pitchFamily="18" charset="-128"/>
                <a:cs typeface="Angsana New" panose="02020603050405020304" pitchFamily="18" charset="-34"/>
              </a:rPr>
              <a:t>ม</a:t>
            </a:r>
            <a:r>
              <a:rPr lang="en-US" baseline="30000" dirty="0">
                <a:solidFill>
                  <a:prstClr val="black"/>
                </a:solidFill>
                <a:latin typeface="Angsana New" panose="02020603050405020304" pitchFamily="18" charset="-34"/>
                <a:ea typeface="Adobe Fangsong Std R" panose="02020400000000000000" pitchFamily="18" charset="-128"/>
                <a:cs typeface="Angsana New" panose="02020603050405020304" pitchFamily="18" charset="-34"/>
              </a:rPr>
              <a:t>2</a:t>
            </a:r>
            <a:endParaRPr lang="th-TH" dirty="0">
              <a:solidFill>
                <a:prstClr val="black"/>
              </a:solidFill>
              <a:latin typeface="Angsana New" panose="02020603050405020304" pitchFamily="18" charset="-34"/>
              <a:ea typeface="Adobe Fangsong Std R" panose="02020400000000000000" pitchFamily="18" charset="-128"/>
              <a:cs typeface="Angsana New" panose="02020603050405020304" pitchFamily="18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766E242-05A2-4686-AF65-6FFC848F87F3}"/>
              </a:ext>
            </a:extLst>
          </p:cNvPr>
          <p:cNvSpPr txBox="1"/>
          <p:nvPr/>
        </p:nvSpPr>
        <p:spPr>
          <a:xfrm>
            <a:off x="1964461" y="3599219"/>
            <a:ext cx="1085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  <a:latin typeface="Angsana New" panose="02020603050405020304" pitchFamily="18" charset="-34"/>
                <a:ea typeface="Adobe Fan Heiti Std B" panose="020B0700000000000000" pitchFamily="34" charset="-128"/>
                <a:cs typeface="Angsana New" panose="02020603050405020304" pitchFamily="18" charset="-34"/>
              </a:rPr>
              <a:t>7-10 </a:t>
            </a:r>
            <a:r>
              <a:rPr lang="th-TH" sz="3200" dirty="0">
                <a:solidFill>
                  <a:prstClr val="black"/>
                </a:solidFill>
                <a:latin typeface="Angsana New" panose="02020603050405020304" pitchFamily="18" charset="-34"/>
                <a:ea typeface="Adobe Fan Heiti Std B" panose="020B0700000000000000" pitchFamily="34" charset="-128"/>
                <a:cs typeface="Angsana New" panose="02020603050405020304" pitchFamily="18" charset="-34"/>
              </a:rPr>
              <a:t>วัน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D6C2F85-CCFC-4232-9427-F7FBA35AF073}"/>
              </a:ext>
            </a:extLst>
          </p:cNvPr>
          <p:cNvSpPr txBox="1"/>
          <p:nvPr/>
        </p:nvSpPr>
        <p:spPr>
          <a:xfrm>
            <a:off x="3106803" y="5535552"/>
            <a:ext cx="1085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  <a:latin typeface="Angsana New" panose="02020603050405020304" pitchFamily="18" charset="-34"/>
                <a:ea typeface="Adobe Fan Heiti Std B" panose="020B0700000000000000" pitchFamily="34" charset="-128"/>
                <a:cs typeface="Angsana New" panose="02020603050405020304" pitchFamily="18" charset="-34"/>
              </a:rPr>
              <a:t>7-10 </a:t>
            </a:r>
            <a:r>
              <a:rPr lang="th-TH" sz="3200" dirty="0">
                <a:solidFill>
                  <a:prstClr val="black"/>
                </a:solidFill>
                <a:latin typeface="Angsana New" panose="02020603050405020304" pitchFamily="18" charset="-34"/>
                <a:ea typeface="Adobe Fan Heiti Std B" panose="020B0700000000000000" pitchFamily="34" charset="-128"/>
                <a:cs typeface="Angsana New" panose="02020603050405020304" pitchFamily="18" charset="-34"/>
              </a:rPr>
              <a:t>วัน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E9BAE95-166C-43EB-B980-5878DF7698B8}"/>
              </a:ext>
            </a:extLst>
          </p:cNvPr>
          <p:cNvSpPr txBox="1"/>
          <p:nvPr/>
        </p:nvSpPr>
        <p:spPr>
          <a:xfrm>
            <a:off x="1976141" y="5074720"/>
            <a:ext cx="85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th-TH" sz="3600" b="1" dirty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ขยาย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89C3516-D480-4E2B-A601-2B63799B94CF}"/>
              </a:ext>
            </a:extLst>
          </p:cNvPr>
          <p:cNvSpPr txBox="1"/>
          <p:nvPr/>
        </p:nvSpPr>
        <p:spPr>
          <a:xfrm>
            <a:off x="6021516" y="4671594"/>
            <a:ext cx="85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th-TH" sz="3600" b="1" dirty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ขยาย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3F13814-7DD4-4042-9CF1-6E0457D883C0}"/>
              </a:ext>
            </a:extLst>
          </p:cNvPr>
          <p:cNvSpPr txBox="1"/>
          <p:nvPr/>
        </p:nvSpPr>
        <p:spPr>
          <a:xfrm>
            <a:off x="1487313" y="5858063"/>
            <a:ext cx="603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  <a:latin typeface="Angsana New" panose="02020603050405020304" pitchFamily="18" charset="-34"/>
                <a:ea typeface="Adobe Fangsong Std R" panose="02020400000000000000" pitchFamily="18" charset="-128"/>
                <a:cs typeface="Angsana New" panose="02020603050405020304" pitchFamily="18" charset="-34"/>
              </a:rPr>
              <a:t>1</a:t>
            </a:r>
            <a:r>
              <a:rPr lang="th-TH" sz="3200" dirty="0">
                <a:solidFill>
                  <a:prstClr val="black"/>
                </a:solidFill>
                <a:latin typeface="Angsana New" panose="02020603050405020304" pitchFamily="18" charset="-34"/>
                <a:ea typeface="Adobe Fangsong Std R" panose="02020400000000000000" pitchFamily="18" charset="-128"/>
                <a:cs typeface="Angsana New" panose="02020603050405020304" pitchFamily="18" charset="-34"/>
              </a:rPr>
              <a:t>ไร่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272213" y="6713539"/>
            <a:ext cx="2057400" cy="365125"/>
          </a:xfrm>
        </p:spPr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4205" y="-4086611"/>
            <a:ext cx="1295592" cy="9305907"/>
          </a:xfrm>
          <a:prstGeom prst="rect">
            <a:avLst/>
          </a:prstGeom>
        </p:spPr>
      </p:pic>
      <p:pic>
        <p:nvPicPr>
          <p:cNvPr id="2" name="Picture 5" descr="C:\Users\123\Desktop\Poster\IMG_0221.JPG">
            <a:extLst>
              <a:ext uri="{FF2B5EF4-FFF2-40B4-BE49-F238E27FC236}">
                <a16:creationId xmlns="" xmlns:a16="http://schemas.microsoft.com/office/drawing/2014/main" id="{1C2EFEA6-8870-496D-A92B-AED1F7931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44498"/>
          <a:stretch>
            <a:fillRect/>
          </a:stretch>
        </p:blipFill>
        <p:spPr bwMode="auto">
          <a:xfrm>
            <a:off x="366995" y="819965"/>
            <a:ext cx="2033004" cy="163571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2820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688" y="-4143459"/>
            <a:ext cx="1295592" cy="9305907"/>
          </a:xfrm>
          <a:prstGeom prst="rect">
            <a:avLst/>
          </a:prstGeom>
        </p:spPr>
      </p:pic>
      <p:pic>
        <p:nvPicPr>
          <p:cNvPr id="7" name="Picture 3" descr="az utility03">
            <a:extLst>
              <a:ext uri="{FF2B5EF4-FFF2-40B4-BE49-F238E27FC236}">
                <a16:creationId xmlns="" xmlns:a16="http://schemas.microsoft.com/office/drawing/2014/main" id="{C7D03D7C-B776-40D2-B19C-D8A541A60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b="17770"/>
          <a:stretch>
            <a:fillRect/>
          </a:stretch>
        </p:blipFill>
        <p:spPr bwMode="auto">
          <a:xfrm>
            <a:off x="99228" y="2502613"/>
            <a:ext cx="2417935" cy="1827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315" name="TextBox 10">
            <a:extLst>
              <a:ext uri="{FF2B5EF4-FFF2-40B4-BE49-F238E27FC236}">
                <a16:creationId xmlns="" xmlns:a16="http://schemas.microsoft.com/office/drawing/2014/main" id="{7980D026-E910-48F1-8F89-19D0417C0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6235" y="2170753"/>
            <a:ext cx="38327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811713" indent="-25257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5268913" indent="-25257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5726113" indent="-25257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6183313" indent="-25257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342900"/>
            <a:r>
              <a:rPr kumimoji="1" lang="th-TH" altLang="th-TH" sz="2800" b="1" dirty="0">
                <a:solidFill>
                  <a:srgbClr val="33CC33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กรณีใช้แหนแดงในฤดูปลูกข้าวถัดไป</a:t>
            </a:r>
          </a:p>
        </p:txBody>
      </p:sp>
      <p:pic>
        <p:nvPicPr>
          <p:cNvPr id="13316" name="Picture 1">
            <a:extLst>
              <a:ext uri="{FF2B5EF4-FFF2-40B4-BE49-F238E27FC236}">
                <a16:creationId xmlns="" xmlns:a16="http://schemas.microsoft.com/office/drawing/2014/main" id="{99DE51D0-1F91-42A3-B979-A515EFDA73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80" y="2502613"/>
            <a:ext cx="2261007" cy="182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สี่เหลี่ยมผืนผ้า 1">
            <a:extLst>
              <a:ext uri="{FF2B5EF4-FFF2-40B4-BE49-F238E27FC236}">
                <a16:creationId xmlns="" xmlns:a16="http://schemas.microsoft.com/office/drawing/2014/main" id="{DCDAEAD7-BBAE-46C9-AC56-879D8EE065E1}"/>
              </a:ext>
            </a:extLst>
          </p:cNvPr>
          <p:cNvSpPr/>
          <p:nvPr/>
        </p:nvSpPr>
        <p:spPr>
          <a:xfrm>
            <a:off x="1893526" y="989560"/>
            <a:ext cx="53511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6479">
              <a:defRPr/>
            </a:pPr>
            <a:r>
              <a:rPr lang="th-TH" sz="5400" b="1" dirty="0">
                <a:solidFill>
                  <a:srgbClr val="3F66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วิธีการใช้แหนแดงในนาข้าว</a:t>
            </a:r>
            <a:endParaRPr lang="en-US" sz="5400" b="1" dirty="0">
              <a:solidFill>
                <a:srgbClr val="3F661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318" name="TextBox 10">
            <a:extLst>
              <a:ext uri="{FF2B5EF4-FFF2-40B4-BE49-F238E27FC236}">
                <a16:creationId xmlns="" xmlns:a16="http://schemas.microsoft.com/office/drawing/2014/main" id="{B01AA14C-D46F-4D1C-A1C6-8FF8B8EC1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326" y="2731590"/>
            <a:ext cx="440775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811713" indent="-25257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5268913" indent="-25257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5726113" indent="-25257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6183313" indent="-25257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342900"/>
            <a:r>
              <a:rPr kumimoji="1" lang="th-TH" altLang="th-TH" sz="2800" b="1" dirty="0">
                <a:solidFill>
                  <a:srgbClr val="00206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ข้าวจะได้ปุ๋ยจากแหนแดงในฤดูถัดไป </a:t>
            </a:r>
          </a:p>
          <a:p>
            <a:pPr algn="ctr" defTabSz="342900"/>
            <a:r>
              <a:rPr kumimoji="1" lang="th-TH" altLang="th-TH" sz="2800" b="1" dirty="0">
                <a:solidFill>
                  <a:srgbClr val="00206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หว่านแหนแดงหลังการปลูกข้าว</a:t>
            </a:r>
          </a:p>
          <a:p>
            <a:pPr algn="ctr" defTabSz="342900"/>
            <a:r>
              <a:rPr kumimoji="1" lang="th-TH" altLang="th-TH" sz="2800" b="1" dirty="0">
                <a:solidFill>
                  <a:srgbClr val="00206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โดยใช้แหนแดงอัตรา </a:t>
            </a:r>
            <a:r>
              <a:rPr kumimoji="1" lang="en-US" altLang="th-TH" sz="2800" b="1" dirty="0">
                <a:solidFill>
                  <a:srgbClr val="00206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10 </a:t>
            </a:r>
            <a:r>
              <a:rPr kumimoji="1" lang="th-TH" altLang="th-TH" sz="2800" b="1" dirty="0">
                <a:solidFill>
                  <a:srgbClr val="00206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กิโลกรัมต่อไร่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F33A0F2A-C0C4-49E8-8379-58E6E3882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1482"/>
          <a:stretch>
            <a:fillRect/>
          </a:stretch>
        </p:blipFill>
        <p:spPr bwMode="auto">
          <a:xfrm>
            <a:off x="99228" y="4918349"/>
            <a:ext cx="2417985" cy="1592713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Picture44.jpg">
            <a:extLst>
              <a:ext uri="{FF2B5EF4-FFF2-40B4-BE49-F238E27FC236}">
                <a16:creationId xmlns="" xmlns:a16="http://schemas.microsoft.com/office/drawing/2014/main" id="{DFF97879-86CB-4422-BB0A-99965933D7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1498" y="4879793"/>
            <a:ext cx="2419556" cy="159271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="" xmlns:a16="http://schemas.microsoft.com/office/drawing/2014/main" id="{C960C235-C7DA-49F5-8CBF-831971595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410519"/>
            <a:ext cx="49231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811713" indent="-25257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5268913" indent="-25257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5726113" indent="-25257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6183313" indent="-25257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342900"/>
            <a:r>
              <a:rPr kumimoji="1" lang="th-TH" altLang="th-TH" sz="2800" b="1" dirty="0">
                <a:solidFill>
                  <a:srgbClr val="00B0F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กรณีใช้ประโยชน์จากแหนแดงหลังไถกลบ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="" xmlns:a16="http://schemas.microsoft.com/office/drawing/2014/main" id="{E396F190-3054-45EE-9737-7CB5A6B03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596" y="5006735"/>
            <a:ext cx="416188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811713" indent="-25257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5268913" indent="-25257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5726113" indent="-25257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6183313" indent="-25257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342900"/>
            <a:r>
              <a:rPr kumimoji="1" lang="th-TH" altLang="th-TH" sz="2800" b="1" dirty="0">
                <a:solidFill>
                  <a:srgbClr val="00206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ข้าวจะได้ปุ๋ยจากแหนแดงทันทีหลังไถกลบ </a:t>
            </a:r>
            <a:r>
              <a:rPr kumimoji="1" lang="th-TH" altLang="th-TH" sz="2800" b="1" dirty="0">
                <a:solidFill>
                  <a:srgbClr val="000099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หว่านแหนแดง ก่อนปลูกข้าว </a:t>
            </a:r>
            <a:r>
              <a:rPr kumimoji="1" lang="en-US" altLang="th-TH" sz="2800" b="1" dirty="0">
                <a:solidFill>
                  <a:srgbClr val="000099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15 </a:t>
            </a:r>
            <a:r>
              <a:rPr kumimoji="1" lang="th-TH" altLang="th-TH" sz="2800" b="1" dirty="0">
                <a:solidFill>
                  <a:srgbClr val="000099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วัน</a:t>
            </a:r>
          </a:p>
          <a:p>
            <a:pPr algn="ctr" defTabSz="342900"/>
            <a:r>
              <a:rPr kumimoji="1" lang="th-TH" altLang="th-TH" sz="2800" b="1" dirty="0">
                <a:solidFill>
                  <a:srgbClr val="00206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โดยใช้แหนแดงอัตรา </a:t>
            </a:r>
            <a:r>
              <a:rPr kumimoji="1" lang="en-US" altLang="th-TH" sz="2800" b="1" dirty="0">
                <a:solidFill>
                  <a:srgbClr val="00206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300</a:t>
            </a:r>
            <a:r>
              <a:rPr kumimoji="1" lang="th-TH" altLang="th-TH" sz="2800" b="1" dirty="0">
                <a:solidFill>
                  <a:srgbClr val="00206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 กิโลกรัมต่อไร่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163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3" y="152400"/>
            <a:ext cx="8979877" cy="6576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71911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/>
          <a:srcRect l="18750" t="27280" r="12812" b="16095"/>
          <a:stretch/>
        </p:blipFill>
        <p:spPr>
          <a:xfrm>
            <a:off x="777576" y="3214688"/>
            <a:ext cx="7831734" cy="3643312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/>
          <a:srcRect l="10937" t="33603" r="11876" b="13315"/>
          <a:stretch/>
        </p:blipFill>
        <p:spPr>
          <a:xfrm>
            <a:off x="628649" y="0"/>
            <a:ext cx="8129589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65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ผลการค้นหารูปภาพสำหรับ thank yo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0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ามเหลี่ยมหน้าจั่ว 1">
            <a:hlinkClick r:id="rId3" action="ppaction://hlinkfile"/>
          </p:cNvPr>
          <p:cNvSpPr/>
          <p:nvPr/>
        </p:nvSpPr>
        <p:spPr>
          <a:xfrm rot="5400000">
            <a:off x="8101013" y="5900738"/>
            <a:ext cx="557212" cy="557212"/>
          </a:xfrm>
          <a:prstGeom prst="triangl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7217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 txBox="1">
            <a:spLocks/>
          </p:cNvSpPr>
          <p:nvPr/>
        </p:nvSpPr>
        <p:spPr>
          <a:xfrm>
            <a:off x="457200" y="238125"/>
            <a:ext cx="6477000" cy="868363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400" b="1" kern="0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การขาดแมกนีเซียม</a:t>
            </a:r>
            <a:endParaRPr lang="th-TH" sz="4400" b="1" kern="0" dirty="0">
              <a:solidFill>
                <a:srgbClr val="FFFFFF"/>
              </a:solidFill>
              <a:cs typeface="+mj-cs"/>
            </a:endParaRPr>
          </a:p>
        </p:txBody>
      </p:sp>
      <p:pic>
        <p:nvPicPr>
          <p:cNvPr id="3" name="Picture 4" descr="http://share.psu.ac.th/system/assets/media/files/000/035/023/large_Picture4.png?1339051423"/>
          <p:cNvPicPr>
            <a:picLocks noChangeAspect="1" noChangeArrowheads="1"/>
          </p:cNvPicPr>
          <p:nvPr/>
        </p:nvPicPr>
        <p:blipFill>
          <a:blip r:embed="rId2"/>
          <a:srcRect r="3226"/>
          <a:stretch>
            <a:fillRect/>
          </a:stretch>
        </p:blipFill>
        <p:spPr bwMode="auto">
          <a:xfrm>
            <a:off x="179512" y="1356577"/>
            <a:ext cx="4085111" cy="5063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share.psu.ac.th/system/assets/media/files/000/035/011/large_Picture3.png?13389512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7904" y="1998768"/>
            <a:ext cx="5317857" cy="329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ตัวยึดข้อความ 2"/>
          <p:cNvSpPr txBox="1">
            <a:spLocks/>
          </p:cNvSpPr>
          <p:nvPr/>
        </p:nvSpPr>
        <p:spPr>
          <a:xfrm>
            <a:off x="3563888" y="1337904"/>
            <a:ext cx="5186370" cy="642942"/>
          </a:xfrm>
          <a:prstGeom prst="rect">
            <a:avLst/>
          </a:prstGeom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th-TH" sz="3600" b="1" kern="0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การขาดแมกนีเซียมในขนุน</a:t>
            </a:r>
            <a:endParaRPr lang="th-TH" sz="3600" b="1" kern="0" dirty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6649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 txBox="1">
            <a:spLocks/>
          </p:cNvSpPr>
          <p:nvPr/>
        </p:nvSpPr>
        <p:spPr>
          <a:xfrm>
            <a:off x="457200" y="238125"/>
            <a:ext cx="6477000" cy="868363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400" b="1" kern="0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การขาดแมกนีเซียม</a:t>
            </a:r>
            <a:endParaRPr lang="th-TH" sz="4400" b="1" kern="0" dirty="0">
              <a:solidFill>
                <a:srgbClr val="FFFFFF"/>
              </a:solidFill>
              <a:cs typeface="+mj-cs"/>
            </a:endParaRPr>
          </a:p>
        </p:txBody>
      </p:sp>
      <p:pic>
        <p:nvPicPr>
          <p:cNvPr id="1648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142" y="1571612"/>
            <a:ext cx="3810027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สี่เหลี่ยมผืนผ้า 4"/>
          <p:cNvSpPr/>
          <p:nvPr/>
        </p:nvSpPr>
        <p:spPr>
          <a:xfrm>
            <a:off x="214282" y="5143512"/>
            <a:ext cx="3967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422C16"/>
                </a:solidFill>
                <a:cs typeface="Arial" pitchFamily="34" charset="0"/>
              </a:rPr>
              <a:t>Magnesium deficient avocado leaves</a:t>
            </a:r>
            <a:endParaRPr lang="th-TH" sz="1800" dirty="0">
              <a:solidFill>
                <a:srgbClr val="422C16"/>
              </a:solidFill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286248" y="178592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 smtClean="0">
                <a:solidFill>
                  <a:srgbClr val="0021A5"/>
                </a:solidFill>
                <a:cs typeface="Arial" pitchFamily="34" charset="0"/>
              </a:rPr>
              <a:t>Magnesium Deficiency in Ti Plant (</a:t>
            </a:r>
            <a:r>
              <a:rPr lang="en-US" sz="1800" b="1" i="1" dirty="0" err="1" smtClean="0">
                <a:solidFill>
                  <a:srgbClr val="0021A5"/>
                </a:solidFill>
                <a:cs typeface="Arial" pitchFamily="34" charset="0"/>
              </a:rPr>
              <a:t>Cordyline</a:t>
            </a:r>
            <a:r>
              <a:rPr lang="en-US" sz="1800" b="1" i="1" dirty="0" smtClean="0">
                <a:solidFill>
                  <a:srgbClr val="0021A5"/>
                </a:solidFill>
                <a:cs typeface="Arial" pitchFamily="34" charset="0"/>
              </a:rPr>
              <a:t> </a:t>
            </a:r>
            <a:r>
              <a:rPr lang="en-US" sz="1800" b="1" i="1" dirty="0" err="1" smtClean="0">
                <a:solidFill>
                  <a:srgbClr val="0021A5"/>
                </a:solidFill>
                <a:cs typeface="Arial" pitchFamily="34" charset="0"/>
              </a:rPr>
              <a:t>terminalis</a:t>
            </a:r>
            <a:r>
              <a:rPr lang="en-US" sz="1800" b="1" dirty="0" smtClean="0">
                <a:solidFill>
                  <a:srgbClr val="0021A5"/>
                </a:solidFill>
                <a:cs typeface="Arial" pitchFamily="34" charset="0"/>
              </a:rPr>
              <a:t>)</a:t>
            </a:r>
            <a:endParaRPr lang="en-US" sz="1800" b="1" dirty="0">
              <a:solidFill>
                <a:srgbClr val="0021A5"/>
              </a:solidFill>
              <a:cs typeface="Arial" pitchFamily="34" charset="0"/>
            </a:endParaRPr>
          </a:p>
        </p:txBody>
      </p:sp>
      <p:pic>
        <p:nvPicPr>
          <p:cNvPr id="1648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643182"/>
            <a:ext cx="464347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751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dtools.org/id/palms/symptoms/images/fs_images/Mg_def_on_PDP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620000" cy="500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457200" y="238125"/>
            <a:ext cx="6477000" cy="868363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400" b="1" kern="0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การขาดแมกนีเซียม</a:t>
            </a:r>
            <a:endParaRPr lang="th-TH" sz="4400" b="1" kern="0" dirty="0">
              <a:solidFill>
                <a:srgbClr val="FFFFFF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1060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 txBox="1">
            <a:spLocks/>
          </p:cNvSpPr>
          <p:nvPr/>
        </p:nvSpPr>
        <p:spPr>
          <a:xfrm>
            <a:off x="457200" y="238125"/>
            <a:ext cx="6477000" cy="868363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400" b="1" kern="0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การขาดแมกนีเซียม</a:t>
            </a:r>
            <a:endParaRPr lang="th-TH" sz="4400" b="1" kern="0" dirty="0">
              <a:solidFill>
                <a:srgbClr val="FFFFFF"/>
              </a:solidFill>
              <a:cs typeface="+mj-cs"/>
            </a:endParaRPr>
          </a:p>
        </p:txBody>
      </p:sp>
      <p:pic>
        <p:nvPicPr>
          <p:cNvPr id="2050" name="Picture 2" descr="https://idtools.org/id/palms/symptoms/images/fs_images/Mg_def_C.I._Date_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27" y="1484784"/>
            <a:ext cx="6843299" cy="443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dtools.org/id/palms/symptoms/images/fs_images/Mg_plus_K_on_one_leaf_CI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84784"/>
            <a:ext cx="2952328" cy="443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59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 txBox="1">
            <a:spLocks/>
          </p:cNvSpPr>
          <p:nvPr/>
        </p:nvSpPr>
        <p:spPr>
          <a:xfrm>
            <a:off x="457200" y="238125"/>
            <a:ext cx="6477000" cy="868363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400" b="1" kern="0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การขาดแมกนีเซียม</a:t>
            </a:r>
            <a:endParaRPr lang="th-TH" sz="4400" b="1" kern="0" dirty="0">
              <a:solidFill>
                <a:srgbClr val="FFFFFF"/>
              </a:solidFill>
              <a:cs typeface="+mj-cs"/>
            </a:endParaRPr>
          </a:p>
        </p:txBody>
      </p:sp>
      <p:pic>
        <p:nvPicPr>
          <p:cNvPr id="3074" name="Picture 2" descr="http://farmextensionmanager.com/English/Coconut%20technology%20bank/pest%20doctor/images/Magnesium%20Deficienc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81593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331640" y="6055513"/>
            <a:ext cx="69067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>
                <a:solidFill>
                  <a:srgbClr val="000000"/>
                </a:solidFill>
                <a:latin typeface="Verdana" panose="020B0604030504040204" pitchFamily="34" charset="0"/>
                <a:cs typeface="Arial" pitchFamily="34" charset="0"/>
              </a:rPr>
              <a:t>Magnesium Deficiency Disorder in Coconut</a:t>
            </a:r>
            <a:endParaRPr lang="th-TH" sz="2000" dirty="0">
              <a:solidFill>
                <a:srgbClr val="DDE8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06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gnesium deficiency on Pritchardia s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060848"/>
            <a:ext cx="442848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agnesium-deficient older leaf of Livistona rotundifolia showing yellow borders around individual leafl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60848"/>
            <a:ext cx="447322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457200" y="238125"/>
            <a:ext cx="6477000" cy="868363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400" b="1" kern="0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การขาดแมกนีเซียม</a:t>
            </a:r>
            <a:endParaRPr lang="th-TH" sz="4400" b="1" kern="0" dirty="0">
              <a:solidFill>
                <a:srgbClr val="FFFFFF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4445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214282" y="1763618"/>
            <a:ext cx="87094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0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3600" b="1" kern="0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ธาตุอาหารรอง (</a:t>
            </a:r>
            <a:r>
              <a:rPr lang="en-US" sz="3600" b="1" kern="0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Secondary nutrient) </a:t>
            </a:r>
            <a:r>
              <a:rPr lang="th-TH" sz="3600" b="1" kern="0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มี 3 ธาตุ คือ แคลเซียม </a:t>
            </a:r>
            <a:r>
              <a:rPr lang="en-US" sz="3600" b="1" kern="0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(Ca)</a:t>
            </a:r>
            <a:r>
              <a:rPr lang="th-TH" sz="3600" b="1" kern="0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 แมกนีเซียม </a:t>
            </a:r>
            <a:r>
              <a:rPr lang="en-US" sz="3600" b="1" kern="0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(Mg)</a:t>
            </a:r>
            <a:r>
              <a:rPr lang="th-TH" sz="3600" b="1" kern="0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 และกำมะถัน </a:t>
            </a:r>
            <a:r>
              <a:rPr lang="en-US" sz="3600" b="1" kern="0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(S)</a:t>
            </a:r>
            <a:r>
              <a:rPr lang="th-TH" sz="3600" b="1" kern="0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 ธาตุในกลุ่มนี้มักมีเพียงพอต่อความต้องการของพืช แต่ไม่ได้เป็นจริงกับดินในหลายพื้นที่ โดยเฉพาะดินกรด ซึ่งมักมีแคลเซียมและแมกนีเซียมต่ำ</a:t>
            </a:r>
          </a:p>
        </p:txBody>
      </p:sp>
      <p:sp>
        <p:nvSpPr>
          <p:cNvPr id="5" name="Text Box 23"/>
          <p:cNvSpPr txBox="1">
            <a:spLocks noChangeArrowheads="1"/>
          </p:cNvSpPr>
          <p:nvPr/>
        </p:nvSpPr>
        <p:spPr bwMode="white">
          <a:xfrm>
            <a:off x="1500166" y="214290"/>
            <a:ext cx="61754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4800" b="1" dirty="0" smtClean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มหาธาตุอาหาร (</a:t>
            </a:r>
            <a:r>
              <a:rPr lang="en-US" sz="4800" b="1" dirty="0" smtClean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macronutrient)</a:t>
            </a:r>
            <a:endParaRPr lang="th-TH" sz="4800" b="1" dirty="0">
              <a:ln w="11430"/>
              <a:gradFill>
                <a:gsLst>
                  <a:gs pos="0">
                    <a:srgbClr val="333399">
                      <a:tint val="70000"/>
                      <a:satMod val="245000"/>
                    </a:srgbClr>
                  </a:gs>
                  <a:gs pos="75000">
                    <a:srgbClr val="333399">
                      <a:tint val="90000"/>
                      <a:shade val="60000"/>
                      <a:satMod val="240000"/>
                    </a:srgbClr>
                  </a:gs>
                  <a:gs pos="100000">
                    <a:srgbClr val="333399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15" name="กลุ่ม 14"/>
          <p:cNvGrpSpPr/>
          <p:nvPr/>
        </p:nvGrpSpPr>
        <p:grpSpPr>
          <a:xfrm>
            <a:off x="1428728" y="4592655"/>
            <a:ext cx="1238250" cy="1265237"/>
            <a:chOff x="1571604" y="3857628"/>
            <a:chExt cx="1238250" cy="1265237"/>
          </a:xfrm>
        </p:grpSpPr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1571604" y="3857628"/>
              <a:ext cx="1238250" cy="1265237"/>
              <a:chOff x="1851" y="624"/>
              <a:chExt cx="812" cy="830"/>
            </a:xfrm>
          </p:grpSpPr>
          <p:sp>
            <p:nvSpPr>
              <p:cNvPr id="12" name="Oval 11"/>
              <p:cNvSpPr>
                <a:spLocks noChangeArrowheads="1"/>
              </p:cNvSpPr>
              <p:nvPr/>
            </p:nvSpPr>
            <p:spPr bwMode="ltGray">
              <a:xfrm>
                <a:off x="1851" y="652"/>
                <a:ext cx="812" cy="802"/>
              </a:xfrm>
              <a:prstGeom prst="ellipse">
                <a:avLst/>
              </a:prstGeom>
              <a:solidFill>
                <a:srgbClr val="FF6161"/>
              </a:solidFill>
              <a:ln w="63500" algn="ctr">
                <a:solidFill>
                  <a:srgbClr val="F8F8F8">
                    <a:alpha val="70000"/>
                  </a:srgb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h-TH" sz="1800" kern="0" smtClean="0">
                  <a:solidFill>
                    <a:sysClr val="windowText" lastClr="000000"/>
                  </a:solidFill>
                </a:endParaRPr>
              </a:p>
            </p:txBody>
          </p:sp>
          <p:pic>
            <p:nvPicPr>
              <p:cNvPr id="13" name="Picture 12" descr="cir_lighteffect0"/>
              <p:cNvPicPr>
                <a:picLocks noChangeAspect="1" noChangeArrowheads="1"/>
              </p:cNvPicPr>
              <p:nvPr/>
            </p:nvPicPr>
            <p:blipFill>
              <a:blip r:embed="rId2">
                <a:lum bright="18000" contrast="-12000"/>
              </a:blip>
              <a:srcRect/>
              <a:stretch>
                <a:fillRect/>
              </a:stretch>
            </p:blipFill>
            <p:spPr bwMode="ltGray">
              <a:xfrm>
                <a:off x="1920" y="624"/>
                <a:ext cx="670" cy="670"/>
              </a:xfrm>
              <a:prstGeom prst="rect">
                <a:avLst/>
              </a:prstGeom>
              <a:noFill/>
            </p:spPr>
          </p:pic>
        </p:grpSp>
        <p:sp>
          <p:nvSpPr>
            <p:cNvPr id="14" name="Rectangle 13"/>
            <p:cNvSpPr>
              <a:spLocks noChangeArrowheads="1"/>
            </p:cNvSpPr>
            <p:nvPr/>
          </p:nvSpPr>
          <p:spPr bwMode="black">
            <a:xfrm>
              <a:off x="1758724" y="3947028"/>
              <a:ext cx="861133" cy="11079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6600" b="1" kern="0" dirty="0" smtClean="0">
                  <a:solidFill>
                    <a:srgbClr val="F8F8F8"/>
                  </a:solidFill>
                  <a:latin typeface="TH SarabunPSK" pitchFamily="34" charset="-34"/>
                  <a:cs typeface="TH SarabunPSK" pitchFamily="34" charset="-34"/>
                </a:rPr>
                <a:t>Ca</a:t>
              </a:r>
            </a:p>
          </p:txBody>
        </p:sp>
      </p:grpSp>
      <p:grpSp>
        <p:nvGrpSpPr>
          <p:cNvPr id="16" name="กลุ่ม 15"/>
          <p:cNvGrpSpPr/>
          <p:nvPr/>
        </p:nvGrpSpPr>
        <p:grpSpPr>
          <a:xfrm>
            <a:off x="3929058" y="4592655"/>
            <a:ext cx="1238250" cy="1265237"/>
            <a:chOff x="1571604" y="3857628"/>
            <a:chExt cx="1238250" cy="1265237"/>
          </a:xfrm>
        </p:grpSpPr>
        <p:grpSp>
          <p:nvGrpSpPr>
            <p:cNvPr id="17" name="Group 10"/>
            <p:cNvGrpSpPr>
              <a:grpSpLocks/>
            </p:cNvGrpSpPr>
            <p:nvPr/>
          </p:nvGrpSpPr>
          <p:grpSpPr bwMode="auto">
            <a:xfrm>
              <a:off x="1571604" y="3857628"/>
              <a:ext cx="1238250" cy="1265237"/>
              <a:chOff x="1851" y="624"/>
              <a:chExt cx="812" cy="830"/>
            </a:xfrm>
          </p:grpSpPr>
          <p:sp>
            <p:nvSpPr>
              <p:cNvPr id="19" name="Oval 11"/>
              <p:cNvSpPr>
                <a:spLocks noChangeArrowheads="1"/>
              </p:cNvSpPr>
              <p:nvPr/>
            </p:nvSpPr>
            <p:spPr bwMode="ltGray">
              <a:xfrm>
                <a:off x="1851" y="652"/>
                <a:ext cx="812" cy="802"/>
              </a:xfrm>
              <a:prstGeom prst="ellipse">
                <a:avLst/>
              </a:prstGeom>
              <a:solidFill>
                <a:srgbClr val="FF6161"/>
              </a:solidFill>
              <a:ln w="63500" algn="ctr">
                <a:solidFill>
                  <a:srgbClr val="F8F8F8">
                    <a:alpha val="70000"/>
                  </a:srgb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h-TH" sz="1800" kern="0" smtClean="0">
                  <a:solidFill>
                    <a:sysClr val="windowText" lastClr="000000"/>
                  </a:solidFill>
                </a:endParaRPr>
              </a:p>
            </p:txBody>
          </p:sp>
          <p:pic>
            <p:nvPicPr>
              <p:cNvPr id="20" name="Picture 12" descr="cir_lighteffect0"/>
              <p:cNvPicPr>
                <a:picLocks noChangeAspect="1" noChangeArrowheads="1"/>
              </p:cNvPicPr>
              <p:nvPr/>
            </p:nvPicPr>
            <p:blipFill>
              <a:blip r:embed="rId2">
                <a:lum bright="18000" contrast="-12000"/>
              </a:blip>
              <a:srcRect/>
              <a:stretch>
                <a:fillRect/>
              </a:stretch>
            </p:blipFill>
            <p:spPr bwMode="ltGray">
              <a:xfrm>
                <a:off x="1920" y="624"/>
                <a:ext cx="670" cy="670"/>
              </a:xfrm>
              <a:prstGeom prst="rect">
                <a:avLst/>
              </a:prstGeom>
              <a:noFill/>
            </p:spPr>
          </p:pic>
        </p:grpSp>
        <p:sp>
          <p:nvSpPr>
            <p:cNvPr id="18" name="Rectangle 13"/>
            <p:cNvSpPr>
              <a:spLocks noChangeArrowheads="1"/>
            </p:cNvSpPr>
            <p:nvPr/>
          </p:nvSpPr>
          <p:spPr bwMode="black">
            <a:xfrm>
              <a:off x="1758724" y="3947028"/>
              <a:ext cx="950901" cy="11079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6600" b="1" kern="0" dirty="0" smtClean="0">
                  <a:solidFill>
                    <a:srgbClr val="F8F8F8"/>
                  </a:solidFill>
                  <a:latin typeface="TH SarabunPSK" pitchFamily="34" charset="-34"/>
                  <a:cs typeface="TH SarabunPSK" pitchFamily="34" charset="-34"/>
                </a:rPr>
                <a:t>Mg</a:t>
              </a:r>
            </a:p>
          </p:txBody>
        </p:sp>
      </p:grpSp>
      <p:grpSp>
        <p:nvGrpSpPr>
          <p:cNvPr id="21" name="กลุ่ม 20"/>
          <p:cNvGrpSpPr/>
          <p:nvPr/>
        </p:nvGrpSpPr>
        <p:grpSpPr>
          <a:xfrm>
            <a:off x="6500826" y="4592655"/>
            <a:ext cx="1238250" cy="1265237"/>
            <a:chOff x="1571604" y="3857628"/>
            <a:chExt cx="1238250" cy="1265237"/>
          </a:xfrm>
        </p:grpSpPr>
        <p:grpSp>
          <p:nvGrpSpPr>
            <p:cNvPr id="22" name="Group 10"/>
            <p:cNvGrpSpPr>
              <a:grpSpLocks/>
            </p:cNvGrpSpPr>
            <p:nvPr/>
          </p:nvGrpSpPr>
          <p:grpSpPr bwMode="auto">
            <a:xfrm>
              <a:off x="1571604" y="3857628"/>
              <a:ext cx="1238250" cy="1265237"/>
              <a:chOff x="1851" y="624"/>
              <a:chExt cx="812" cy="830"/>
            </a:xfrm>
          </p:grpSpPr>
          <p:sp>
            <p:nvSpPr>
              <p:cNvPr id="24" name="Oval 11"/>
              <p:cNvSpPr>
                <a:spLocks noChangeArrowheads="1"/>
              </p:cNvSpPr>
              <p:nvPr/>
            </p:nvSpPr>
            <p:spPr bwMode="ltGray">
              <a:xfrm>
                <a:off x="1851" y="652"/>
                <a:ext cx="812" cy="802"/>
              </a:xfrm>
              <a:prstGeom prst="ellipse">
                <a:avLst/>
              </a:prstGeom>
              <a:solidFill>
                <a:srgbClr val="FF6161"/>
              </a:solidFill>
              <a:ln w="63500" algn="ctr">
                <a:solidFill>
                  <a:srgbClr val="F8F8F8">
                    <a:alpha val="70000"/>
                  </a:srgb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h-TH" sz="1800" kern="0" smtClean="0">
                  <a:solidFill>
                    <a:sysClr val="windowText" lastClr="000000"/>
                  </a:solidFill>
                </a:endParaRPr>
              </a:p>
            </p:txBody>
          </p:sp>
          <p:pic>
            <p:nvPicPr>
              <p:cNvPr id="25" name="Picture 12" descr="cir_lighteffect0"/>
              <p:cNvPicPr>
                <a:picLocks noChangeAspect="1" noChangeArrowheads="1"/>
              </p:cNvPicPr>
              <p:nvPr/>
            </p:nvPicPr>
            <p:blipFill>
              <a:blip r:embed="rId2">
                <a:lum bright="18000" contrast="-12000"/>
              </a:blip>
              <a:srcRect/>
              <a:stretch>
                <a:fillRect/>
              </a:stretch>
            </p:blipFill>
            <p:spPr bwMode="ltGray">
              <a:xfrm>
                <a:off x="1920" y="624"/>
                <a:ext cx="670" cy="670"/>
              </a:xfrm>
              <a:prstGeom prst="rect">
                <a:avLst/>
              </a:prstGeom>
              <a:noFill/>
            </p:spPr>
          </p:pic>
        </p:grpSp>
        <p:sp>
          <p:nvSpPr>
            <p:cNvPr id="23" name="Rectangle 13"/>
            <p:cNvSpPr>
              <a:spLocks noChangeArrowheads="1"/>
            </p:cNvSpPr>
            <p:nvPr/>
          </p:nvSpPr>
          <p:spPr bwMode="black">
            <a:xfrm>
              <a:off x="1934814" y="3947028"/>
              <a:ext cx="494046" cy="11079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6600" b="1" kern="0" dirty="0" smtClean="0">
                  <a:solidFill>
                    <a:srgbClr val="F8F8F8"/>
                  </a:solidFill>
                  <a:latin typeface="TH SarabunPSK" pitchFamily="34" charset="-34"/>
                  <a:cs typeface="TH SarabunPSK" pitchFamily="34" charset="-34"/>
                </a:rPr>
                <a:t>S</a:t>
              </a:r>
            </a:p>
          </p:txBody>
        </p:sp>
      </p:grpSp>
      <p:sp>
        <p:nvSpPr>
          <p:cNvPr id="26" name="AutoShape 14"/>
          <p:cNvSpPr>
            <a:spLocks noChangeArrowheads="1"/>
          </p:cNvSpPr>
          <p:nvPr/>
        </p:nvSpPr>
        <p:spPr bwMode="gray">
          <a:xfrm>
            <a:off x="2857488" y="5021283"/>
            <a:ext cx="696912" cy="442912"/>
          </a:xfrm>
          <a:prstGeom prst="rightArrow">
            <a:avLst>
              <a:gd name="adj1" fmla="val 49380"/>
              <a:gd name="adj2" fmla="val 38871"/>
            </a:avLst>
          </a:prstGeom>
          <a:gradFill rotWithShape="1">
            <a:gsLst>
              <a:gs pos="0">
                <a:srgbClr val="C0C0C0">
                  <a:gamma/>
                  <a:shade val="46275"/>
                  <a:invGamma/>
                  <a:alpha val="0"/>
                </a:srgbClr>
              </a:gs>
              <a:gs pos="100000">
                <a:srgbClr val="C0C0C0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sz="1800">
              <a:solidFill>
                <a:srgbClr val="000000"/>
              </a:solidFill>
            </a:endParaRPr>
          </a:p>
        </p:txBody>
      </p:sp>
      <p:sp>
        <p:nvSpPr>
          <p:cNvPr id="27" name="AutoShape 14"/>
          <p:cNvSpPr>
            <a:spLocks noChangeArrowheads="1"/>
          </p:cNvSpPr>
          <p:nvPr/>
        </p:nvSpPr>
        <p:spPr bwMode="gray">
          <a:xfrm>
            <a:off x="5518162" y="5021283"/>
            <a:ext cx="696912" cy="442912"/>
          </a:xfrm>
          <a:prstGeom prst="rightArrow">
            <a:avLst>
              <a:gd name="adj1" fmla="val 49380"/>
              <a:gd name="adj2" fmla="val 38871"/>
            </a:avLst>
          </a:prstGeom>
          <a:gradFill rotWithShape="1">
            <a:gsLst>
              <a:gs pos="0">
                <a:srgbClr val="C0C0C0">
                  <a:gamma/>
                  <a:shade val="46275"/>
                  <a:invGamma/>
                  <a:alpha val="0"/>
                </a:srgbClr>
              </a:gs>
              <a:gs pos="100000">
                <a:srgbClr val="C0C0C0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94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3"/>
          <p:cNvGrpSpPr>
            <a:grpSpLocks/>
          </p:cNvGrpSpPr>
          <p:nvPr/>
        </p:nvGrpSpPr>
        <p:grpSpPr bwMode="auto">
          <a:xfrm>
            <a:off x="-468313" y="1120775"/>
            <a:ext cx="9969501" cy="6453188"/>
            <a:chOff x="-469017" y="1121266"/>
            <a:chExt cx="9970239" cy="6452215"/>
          </a:xfrm>
        </p:grpSpPr>
        <p:sp>
          <p:nvSpPr>
            <p:cNvPr id="9" name="TextBox 8"/>
            <p:cNvSpPr txBox="1"/>
            <p:nvPr/>
          </p:nvSpPr>
          <p:spPr>
            <a:xfrm>
              <a:off x="6786578" y="2188011"/>
              <a:ext cx="2714644" cy="11695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7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oper Black" pitchFamily="18" charset="0"/>
                  <a:cs typeface="IrisUPC" pitchFamily="34" charset="-34"/>
                </a:rPr>
                <a:t>S</a:t>
              </a:r>
              <a:endParaRPr lang="th-TH" sz="7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oper Black" pitchFamily="18" charset="0"/>
                <a:cs typeface="IrisUPC" pitchFamily="34" charset="-34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 rot="185429">
              <a:off x="-469017" y="3633941"/>
              <a:ext cx="5058831" cy="393954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5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oper Black" pitchFamily="18" charset="0"/>
                  <a:cs typeface="IrisUPC" pitchFamily="34" charset="-34"/>
                </a:rPr>
                <a:t>S</a:t>
              </a:r>
              <a:endParaRPr lang="th-TH" sz="2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oper Black" pitchFamily="18" charset="0"/>
                <a:cs typeface="IrisUPC" pitchFamily="34" charset="-34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314539">
              <a:off x="1879256" y="3677761"/>
              <a:ext cx="5058831" cy="31700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oper Black" pitchFamily="18" charset="0"/>
                  <a:cs typeface="IrisUPC" pitchFamily="34" charset="-34"/>
                </a:rPr>
                <a:t>S</a:t>
              </a:r>
              <a:endParaRPr lang="th-TH" sz="2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oper Black" pitchFamily="18" charset="0"/>
                <a:cs typeface="IrisUPC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415607">
              <a:off x="3958870" y="3510974"/>
              <a:ext cx="5058831" cy="240065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5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oper Black" pitchFamily="18" charset="0"/>
                  <a:cs typeface="IrisUPC" pitchFamily="34" charset="-34"/>
                </a:rPr>
                <a:t>S</a:t>
              </a:r>
              <a:endParaRPr lang="th-TH" sz="1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oper Black" pitchFamily="18" charset="0"/>
                <a:cs typeface="IrisUPC" pitchFamily="34" charset="-3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266160">
              <a:off x="6273840" y="2895101"/>
              <a:ext cx="2882801" cy="16312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oper Black" pitchFamily="18" charset="0"/>
                  <a:cs typeface="IrisUPC" pitchFamily="34" charset="-34"/>
                </a:rPr>
                <a:t>S</a:t>
              </a:r>
              <a:endParaRPr lang="th-TH" sz="1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oper Black" pitchFamily="18" charset="0"/>
                <a:cs typeface="IrisUPC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1237601">
              <a:off x="7143768" y="1637193"/>
              <a:ext cx="1428760" cy="86177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5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oper Black" pitchFamily="18" charset="0"/>
                  <a:cs typeface="IrisUPC" pitchFamily="34" charset="-34"/>
                </a:rPr>
                <a:t>S</a:t>
              </a:r>
              <a:endParaRPr lang="th-TH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oper Black" pitchFamily="18" charset="0"/>
                <a:cs typeface="IrisUPC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21310732">
              <a:off x="6715140" y="1233565"/>
              <a:ext cx="1428760" cy="707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oper Black" pitchFamily="18" charset="0"/>
                  <a:cs typeface="IrisUPC" pitchFamily="34" charset="-34"/>
                </a:rPr>
                <a:t>S</a:t>
              </a:r>
              <a:endParaRPr lang="th-TH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oper Black" pitchFamily="18" charset="0"/>
                <a:cs typeface="IrisUPC" pitchFamily="34" charset="-34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089449">
              <a:off x="6695042" y="1121266"/>
              <a:ext cx="708777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oper Black" pitchFamily="18" charset="0"/>
                  <a:cs typeface="IrisUPC" pitchFamily="34" charset="-34"/>
                </a:rPr>
                <a:t>S</a:t>
              </a:r>
              <a:endParaRPr lang="th-TH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oper Black" pitchFamily="18" charset="0"/>
                <a:cs typeface="IrisUPC" pitchFamily="34" charset="-34"/>
              </a:endParaRPr>
            </a:p>
          </p:txBody>
        </p:sp>
      </p:grpSp>
      <p:sp>
        <p:nvSpPr>
          <p:cNvPr id="21508" name="สี่เหลี่ยมผืนผ้า 12"/>
          <p:cNvSpPr>
            <a:spLocks noChangeArrowheads="1"/>
          </p:cNvSpPr>
          <p:nvPr/>
        </p:nvSpPr>
        <p:spPr bwMode="auto">
          <a:xfrm>
            <a:off x="88900" y="6500813"/>
            <a:ext cx="1993900" cy="329321"/>
          </a:xfrm>
          <a:prstGeom prst="rect">
            <a:avLst/>
          </a:pr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1100" b="1" dirty="0">
                <a:solidFill>
                  <a:srgbClr val="FFFFFF"/>
                </a:solidFill>
              </a:rPr>
              <a:t>ศูนย์วิจัยพืชสวน</a:t>
            </a:r>
            <a:r>
              <a:rPr lang="th-TH" sz="1100" b="1" dirty="0" smtClean="0">
                <a:solidFill>
                  <a:srgbClr val="FFFFFF"/>
                </a:solidFill>
              </a:rPr>
              <a:t>จันทบุรี</a:t>
            </a:r>
            <a:endParaRPr lang="en-US" sz="11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4313" y="1357313"/>
            <a:ext cx="8715375" cy="2786062"/>
          </a:xfrm>
        </p:spPr>
        <p:txBody>
          <a:bodyPr>
            <a:normAutofit/>
          </a:bodyPr>
          <a:lstStyle/>
          <a:p>
            <a:pPr marL="0" indent="355600">
              <a:buFontTx/>
              <a:buNone/>
              <a:defRPr/>
            </a:pPr>
            <a:r>
              <a:rPr lang="th-TH" sz="5400" b="1" dirty="0" smtClean="0">
                <a:latin typeface="TH SarabunPSK" pitchFamily="34" charset="-34"/>
                <a:cs typeface="TH SarabunPSK" pitchFamily="34" charset="-34"/>
              </a:rPr>
              <a:t>กำมะถัน (</a:t>
            </a:r>
            <a:r>
              <a:rPr lang="en-US" sz="5400" b="1" dirty="0" smtClean="0">
                <a:latin typeface="TH SarabunPSK" pitchFamily="34" charset="-34"/>
                <a:cs typeface="TH SarabunPSK" pitchFamily="34" charset="-34"/>
              </a:rPr>
              <a:t>S)</a:t>
            </a:r>
            <a:endParaRPr lang="en-US" sz="5400" b="1" dirty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FontTx/>
              <a:buNone/>
              <a:defRPr/>
            </a:pPr>
            <a:r>
              <a:rPr lang="th-TH" sz="5400" b="1" dirty="0" smtClean="0">
                <a:latin typeface="TH SarabunPSK" pitchFamily="34" charset="-34"/>
                <a:cs typeface="TH SarabunPSK" pitchFamily="34" charset="-34"/>
              </a:rPr>
              <a:t>หน้าที่สำคัญ</a:t>
            </a:r>
            <a:r>
              <a:rPr lang="en-US" sz="5400" b="1" dirty="0" smtClean="0"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sz="5400" b="1" dirty="0" smtClean="0">
                <a:latin typeface="TH SarabunPSK" pitchFamily="34" charset="-34"/>
                <a:cs typeface="TH SarabunPSK" pitchFamily="34" charset="-34"/>
              </a:rPr>
              <a:t> เป็นองค์ประกอบของ</a:t>
            </a:r>
            <a:r>
              <a:rPr lang="th-TH" sz="5400" b="1" dirty="0" err="1" smtClean="0">
                <a:latin typeface="TH SarabunPSK" pitchFamily="34" charset="-34"/>
                <a:cs typeface="TH SarabunPSK" pitchFamily="34" charset="-34"/>
              </a:rPr>
              <a:t>กรดอะ</a:t>
            </a:r>
            <a:r>
              <a:rPr lang="th-TH" sz="5400" b="1" dirty="0" smtClean="0">
                <a:latin typeface="TH SarabunPSK" pitchFamily="34" charset="-34"/>
                <a:cs typeface="TH SarabunPSK" pitchFamily="34" charset="-34"/>
              </a:rPr>
              <a:t>มิโน โปรตีน และวิตามิน</a:t>
            </a:r>
            <a:endParaRPr lang="en-US" sz="5400" b="1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th-TH" sz="4000" dirty="0" smtClean="0">
                <a:latin typeface="Arial" pitchFamily="34" charset="0"/>
                <a:cs typeface="TH SarabunPSK" pitchFamily="34" charset="-34"/>
              </a:rPr>
              <a:t>หน้าที่โดยเฉพาะเจาะจงของธาตุอาหารพืช</a:t>
            </a:r>
            <a:endParaRPr lang="en-US" sz="4000" u="sng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39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4313" y="1196752"/>
            <a:ext cx="8715375" cy="2000250"/>
          </a:xfrm>
        </p:spPr>
        <p:txBody>
          <a:bodyPr/>
          <a:lstStyle/>
          <a:p>
            <a:pPr algn="just">
              <a:buFontTx/>
              <a:buNone/>
            </a:pPr>
            <a:r>
              <a:rPr lang="th-TH" sz="3600" b="1" dirty="0" smtClean="0">
                <a:solidFill>
                  <a:srgbClr val="422C16"/>
                </a:solidFill>
                <a:latin typeface="TH SarabunPSK" pitchFamily="34" charset="-34"/>
                <a:cs typeface="TH SarabunPSK" pitchFamily="34" charset="-34"/>
              </a:rPr>
              <a:t>การขาดกำมะถัน </a:t>
            </a:r>
            <a:r>
              <a:rPr lang="en-US" sz="3600" b="1" dirty="0" smtClean="0">
                <a:solidFill>
                  <a:srgbClr val="422C16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3600" b="1" dirty="0" smtClean="0">
                <a:solidFill>
                  <a:srgbClr val="422C16"/>
                </a:solidFill>
                <a:latin typeface="TH SarabunPSK" pitchFamily="34" charset="-34"/>
                <a:cs typeface="TH SarabunPSK" pitchFamily="34" charset="-34"/>
              </a:rPr>
              <a:t>ทำให้ใบบนและใบล่างมีสีเหลืองซีด และต้นอ่อนแอ</a:t>
            </a:r>
          </a:p>
        </p:txBody>
      </p:sp>
      <p:sp>
        <p:nvSpPr>
          <p:cNvPr id="22535" name="สี่เหลี่ยมผืนผ้า 6"/>
          <p:cNvSpPr>
            <a:spLocks noChangeArrowheads="1"/>
          </p:cNvSpPr>
          <p:nvPr/>
        </p:nvSpPr>
        <p:spPr bwMode="auto">
          <a:xfrm>
            <a:off x="88900" y="6500813"/>
            <a:ext cx="1993900" cy="329321"/>
          </a:xfrm>
          <a:prstGeom prst="rect">
            <a:avLst/>
          </a:pr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1100" b="1" dirty="0">
                <a:solidFill>
                  <a:srgbClr val="FFFFFF"/>
                </a:solidFill>
              </a:rPr>
              <a:t>ศูนย์วิจัยพืชสวน</a:t>
            </a:r>
            <a:r>
              <a:rPr lang="th-TH" sz="1100" b="1" dirty="0" smtClean="0">
                <a:solidFill>
                  <a:srgbClr val="FFFFFF"/>
                </a:solidFill>
              </a:rPr>
              <a:t>จันทบุรี</a:t>
            </a:r>
            <a:endParaRPr lang="en-US" sz="11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อาการขาดธาตุอาหาร</a:t>
            </a:r>
            <a:endParaRPr lang="en-US" u="sng" dirty="0" smtClean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3730" name="Picture 2" descr="avocado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322154">
            <a:off x="5667875" y="2539627"/>
            <a:ext cx="3125291" cy="24279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3732" name="Picture 4" descr="avocad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800" y="2357438"/>
            <a:ext cx="2639692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สี่เหลี่ยมผืนผ้า 9"/>
          <p:cNvSpPr/>
          <p:nvPr/>
        </p:nvSpPr>
        <p:spPr>
          <a:xfrm>
            <a:off x="4654567" y="5465144"/>
            <a:ext cx="4357688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pc="50" dirty="0" smtClean="0">
                <a:ln w="11430"/>
                <a:gradFill>
                  <a:gsLst>
                    <a:gs pos="25000">
                      <a:srgbClr val="518CD3">
                        <a:satMod val="155000"/>
                      </a:srgbClr>
                    </a:gs>
                    <a:gs pos="100000">
                      <a:srgbClr val="518CD3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itchFamily="34" charset="0"/>
              </a:rPr>
              <a:t>Sulfur deficiency in avocado leaves showing new growth yellowing</a:t>
            </a:r>
            <a:endParaRPr lang="th-TH" sz="2400" b="1" spc="50" dirty="0">
              <a:ln w="11430"/>
              <a:gradFill>
                <a:gsLst>
                  <a:gs pos="25000">
                    <a:srgbClr val="518CD3">
                      <a:satMod val="155000"/>
                    </a:srgbClr>
                  </a:gs>
                  <a:gs pos="100000">
                    <a:srgbClr val="518CD3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2530" name="Picture 2" descr="Mangosteen leaves with symptoms of deficiencies of nitrogen, (-N), phosphorus (-P), potassium (-K), calcium (-Ca), magnesium (-Mg), sulfur (-S), boron (-B), copper (-Cu), iron (-Fe), manganese (-Mn), and zinc (-Zn) compared to leaf and plant with complete treatment (C).Â 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4" t="34511" r="27303" b="32243"/>
          <a:stretch/>
        </p:blipFill>
        <p:spPr bwMode="auto">
          <a:xfrm>
            <a:off x="214313" y="2492896"/>
            <a:ext cx="2337951" cy="400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07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/>
          <a:srcRect l="20315" t="19531" r="22035" b="8961"/>
          <a:stretch>
            <a:fillRect/>
          </a:stretch>
        </p:blipFill>
        <p:spPr bwMode="auto">
          <a:xfrm>
            <a:off x="1571604" y="1428736"/>
            <a:ext cx="5839045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457200" y="238125"/>
            <a:ext cx="6477000" cy="868363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400" b="1" kern="0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การขาดกำมะถัน</a:t>
            </a:r>
            <a:endParaRPr lang="th-TH" sz="4400" b="1" kern="0" dirty="0">
              <a:solidFill>
                <a:srgbClr val="FFFFFF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165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457200" y="238125"/>
            <a:ext cx="6477000" cy="868363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400" b="1" kern="0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การขาดกำมะถัน</a:t>
            </a:r>
            <a:endParaRPr lang="th-TH" sz="4400" b="1" kern="0" dirty="0">
              <a:solidFill>
                <a:srgbClr val="FFFFFF"/>
              </a:solidFill>
              <a:cs typeface="+mj-cs"/>
            </a:endParaRPr>
          </a:p>
        </p:txBody>
      </p:sp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1285860"/>
            <a:ext cx="542928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566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457200" y="238125"/>
            <a:ext cx="6477000" cy="868363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400" b="1" kern="0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การขาดกำมะถัน</a:t>
            </a:r>
            <a:endParaRPr lang="th-TH" sz="4400" b="1" kern="0" dirty="0">
              <a:solidFill>
                <a:srgbClr val="FFFFFF"/>
              </a:solidFill>
              <a:cs typeface="+mj-cs"/>
            </a:endParaRPr>
          </a:p>
        </p:txBody>
      </p:sp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5616" y="1700808"/>
            <a:ext cx="7196685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สี่เหลี่ยมผืนผ้า 4"/>
          <p:cNvSpPr/>
          <p:nvPr/>
        </p:nvSpPr>
        <p:spPr>
          <a:xfrm>
            <a:off x="1691680" y="1196752"/>
            <a:ext cx="5742970" cy="695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b="1" dirty="0" smtClean="0">
                <a:solidFill>
                  <a:srgbClr val="422C16"/>
                </a:solidFill>
              </a:rPr>
              <a:t>อาการขาดกำมะถันในคะน้า</a:t>
            </a:r>
            <a:endParaRPr lang="th-TH" b="1" dirty="0">
              <a:solidFill>
                <a:srgbClr val="422C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85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457200" y="238125"/>
            <a:ext cx="6477000" cy="868363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400" b="1" kern="0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การขาดกำมะถัน</a:t>
            </a:r>
            <a:endParaRPr lang="th-TH" sz="4400" b="1" kern="0" dirty="0">
              <a:solidFill>
                <a:srgbClr val="FFFFFF"/>
              </a:solidFill>
              <a:cs typeface="+mj-cs"/>
            </a:endParaRPr>
          </a:p>
        </p:txBody>
      </p:sp>
      <p:pic>
        <p:nvPicPr>
          <p:cNvPr id="171012" name="Picture 4" descr="http://www.haifa-group.com/files/Deficiencies/Vegetables/Lettuce/lettuce_macro_S-sulfu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648" y="1904802"/>
            <a:ext cx="6696744" cy="4470079"/>
          </a:xfrm>
          <a:prstGeom prst="rect">
            <a:avLst/>
          </a:prstGeom>
          <a:noFill/>
        </p:spPr>
      </p:pic>
      <p:sp>
        <p:nvSpPr>
          <p:cNvPr id="6" name="สี่เหลี่ยมผืนผ้า 5"/>
          <p:cNvSpPr/>
          <p:nvPr/>
        </p:nvSpPr>
        <p:spPr>
          <a:xfrm>
            <a:off x="1691680" y="1196752"/>
            <a:ext cx="5742970" cy="695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b="1" dirty="0" smtClean="0">
                <a:solidFill>
                  <a:srgbClr val="422C16"/>
                </a:solidFill>
              </a:rPr>
              <a:t>อาการขาดกำมะถันในผักกาดหอม</a:t>
            </a:r>
            <a:endParaRPr lang="th-TH" b="1" dirty="0">
              <a:solidFill>
                <a:srgbClr val="422C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3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457200" y="238125"/>
            <a:ext cx="6477000" cy="868363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400" b="1" kern="0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การขาดกำมะถัน</a:t>
            </a:r>
            <a:endParaRPr lang="th-TH" sz="4400" b="1" kern="0" dirty="0">
              <a:solidFill>
                <a:srgbClr val="FFFFFF"/>
              </a:solidFill>
              <a:cs typeface="+mj-cs"/>
            </a:endParaRPr>
          </a:p>
        </p:txBody>
      </p:sp>
      <p:pic>
        <p:nvPicPr>
          <p:cNvPr id="70658" name="Picture 2" descr="Impacts of sulfur deficiency on crop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571612"/>
            <a:ext cx="6029325" cy="428625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30093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457200" y="238125"/>
            <a:ext cx="6477000" cy="868363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400" b="1" kern="0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การขาดกำมะถัน</a:t>
            </a:r>
            <a:endParaRPr lang="th-TH" sz="4400" b="1" kern="0" dirty="0">
              <a:solidFill>
                <a:srgbClr val="FFFFFF"/>
              </a:solidFill>
              <a:cs typeface="+mj-cs"/>
            </a:endParaRPr>
          </a:p>
        </p:txBody>
      </p:sp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7634" y="1700808"/>
            <a:ext cx="6588732" cy="4791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สี่เหลี่ยมผืนผ้า 4"/>
          <p:cNvSpPr/>
          <p:nvPr/>
        </p:nvSpPr>
        <p:spPr>
          <a:xfrm>
            <a:off x="1691680" y="1196752"/>
            <a:ext cx="5742970" cy="695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b="1" dirty="0" smtClean="0">
                <a:solidFill>
                  <a:srgbClr val="422C16"/>
                </a:solidFill>
              </a:rPr>
              <a:t>อาการขาดกำมะถันในกล้วย</a:t>
            </a:r>
            <a:endParaRPr lang="th-TH" b="1" dirty="0">
              <a:solidFill>
                <a:srgbClr val="422C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39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Yellowing between leaf veins is a symptom of sulfur deficiency in corn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51" y="1195500"/>
            <a:ext cx="6518498" cy="47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457200" y="238125"/>
            <a:ext cx="6477000" cy="868363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400" b="1" kern="0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การขาดกำมะถัน</a:t>
            </a:r>
            <a:endParaRPr lang="th-TH" sz="4400" b="1" kern="0" dirty="0">
              <a:solidFill>
                <a:srgbClr val="FFFFFF"/>
              </a:solidFill>
              <a:cs typeface="+mj-cs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312751" y="6038255"/>
            <a:ext cx="6192688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1800" b="1" dirty="0" smtClean="0">
                <a:solidFill>
                  <a:srgbClr val="323833"/>
                </a:solidFill>
              </a:rPr>
              <a:t>อาการขาดกำมะถันในข้าวโพดมีสีเหลืองระหว่างเส้นใบ</a:t>
            </a:r>
            <a:endParaRPr lang="th-TH" sz="1800" b="1" dirty="0">
              <a:solidFill>
                <a:srgbClr val="DDE8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7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3" name="Picture 15" descr="http://www.plantmanagementnetwork.org/pub/php/review/2007/huanglongbing/image/Citrus11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421" y="1314078"/>
            <a:ext cx="5977035" cy="528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457200" y="1957179"/>
            <a:ext cx="2095500" cy="2800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44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อาการขาด</a:t>
            </a:r>
            <a:r>
              <a:rPr lang="th-TH" sz="44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ธาตุกำมะถันที่</a:t>
            </a:r>
            <a:r>
              <a:rPr lang="th-TH" sz="44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แสดงให้เห็นที่ผลส้ม</a:t>
            </a:r>
          </a:p>
        </p:txBody>
      </p:sp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457200" y="238125"/>
            <a:ext cx="6477000" cy="868363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400" b="1" kern="0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การขาดกำมะถัน</a:t>
            </a:r>
            <a:endParaRPr lang="th-TH" sz="4400" b="1" kern="0" dirty="0">
              <a:solidFill>
                <a:srgbClr val="FFFFFF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1606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4313" y="1157281"/>
            <a:ext cx="8715375" cy="2000250"/>
          </a:xfrm>
        </p:spPr>
        <p:txBody>
          <a:bodyPr/>
          <a:lstStyle/>
          <a:p>
            <a:pPr algn="thaiDist">
              <a:buFontTx/>
              <a:buNone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การขาดแคลเซียม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ใบที่เจริญใหม่ๆ หงิก ตายอดไม่เจริญ อาจมีจุดดำที่เส้นใบ รากสั้น ผลแตก และมีคุณภาพไม่ดี</a:t>
            </a:r>
          </a:p>
        </p:txBody>
      </p:sp>
      <p:pic>
        <p:nvPicPr>
          <p:cNvPr id="18436" name="Picture 2" descr="cal2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3467100"/>
            <a:ext cx="42862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4" descr="cal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467100"/>
            <a:ext cx="428625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สี่เหลี่ยมผืนผ้า 5"/>
          <p:cNvSpPr>
            <a:spLocks noChangeArrowheads="1"/>
          </p:cNvSpPr>
          <p:nvPr/>
        </p:nvSpPr>
        <p:spPr bwMode="auto">
          <a:xfrm>
            <a:off x="71438" y="2100254"/>
            <a:ext cx="900112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โรคปลายผลเน่า โรคราเสี้ยนในมะม่วง (</a:t>
            </a:r>
            <a:r>
              <a:rPr lang="en-US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Calcium deficiency) </a:t>
            </a:r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เกิดจากการขาดธาตุแคลเซียม ในระยะติดผล พบมากในมะม่วงที่มีรูปทรงยาว พันธุ์เขียวเสวย หนังกลางวัน น้ำดอกไม้ และพันธุ์เขียวมรกต</a:t>
            </a:r>
          </a:p>
        </p:txBody>
      </p:sp>
      <p:sp>
        <p:nvSpPr>
          <p:cNvPr id="18439" name="สี่เหลี่ยมผืนผ้า 6"/>
          <p:cNvSpPr>
            <a:spLocks noChangeArrowheads="1"/>
          </p:cNvSpPr>
          <p:nvPr/>
        </p:nvSpPr>
        <p:spPr bwMode="auto">
          <a:xfrm>
            <a:off x="88900" y="6500813"/>
            <a:ext cx="1993900" cy="329321"/>
          </a:xfrm>
          <a:prstGeom prst="rect">
            <a:avLst/>
          </a:pr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1100" b="1" dirty="0">
                <a:solidFill>
                  <a:srgbClr val="FFFFFF"/>
                </a:solidFill>
              </a:rPr>
              <a:t>ศูนย์วิจัยพืชสวนจันทบุรี </a:t>
            </a:r>
            <a:endParaRPr lang="en-US" sz="11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อาการขาดธาตุอาหาร</a:t>
            </a:r>
            <a:endParaRPr lang="en-US" u="sng" dirty="0" smtClean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1349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203315" y="85815"/>
            <a:ext cx="4734094" cy="66649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39">
              <a:solidFill>
                <a:prstClr val="white"/>
              </a:solidFill>
            </a:endParaRPr>
          </a:p>
        </p:txBody>
      </p:sp>
      <p:pic>
        <p:nvPicPr>
          <p:cNvPr id="6" name="Picture 10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163" y="85814"/>
            <a:ext cx="4746534" cy="179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242125" y="562709"/>
            <a:ext cx="4552260" cy="2169049"/>
          </a:xfrm>
          <a:prstGeom prst="rect">
            <a:avLst/>
          </a:prstGeom>
        </p:spPr>
        <p:txBody>
          <a:bodyPr/>
          <a:lstStyle>
            <a:lvl1pPr marL="141755" indent="-141755" algn="l" defTabSz="567019" rtl="0" eaLnBrk="1" latinLnBrk="0" hangingPunct="1">
              <a:lnSpc>
                <a:spcPct val="90000"/>
              </a:lnSpc>
              <a:spcBef>
                <a:spcPts val="620"/>
              </a:spcBef>
              <a:buFont typeface="Arial" panose="020B0604020202020204" pitchFamily="34" charset="0"/>
              <a:buChar char="•"/>
              <a:defRPr sz="1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5265" indent="-141755" algn="l" defTabSz="567019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8774" indent="-141755" algn="l" defTabSz="567019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92284" indent="-141755" algn="l" defTabSz="567019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794" indent="-141755" algn="l" defTabSz="567019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9303" indent="-141755" algn="l" defTabSz="567019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42813" indent="-141755" algn="l" defTabSz="567019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26323" indent="-141755" algn="l" defTabSz="567019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09833" indent="-141755" algn="l" defTabSz="567019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th-TH" sz="2365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การขาดแคลเซียม</a:t>
            </a:r>
          </a:p>
          <a:p>
            <a:pPr marL="300335" indent="-128268" algn="thaiDist"/>
            <a:r>
              <a:rPr lang="th-TH" sz="1839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ใบที่เจริญใหม่ๆ หงิก จะเกิดในใบอ่อนก่อนใบแก่ และเส้นใบจะบิดเบี้ยว มีจุดแหงตายของใบ</a:t>
            </a:r>
          </a:p>
          <a:p>
            <a:pPr marL="300335" indent="-128268" algn="thaiDist"/>
            <a:r>
              <a:rPr lang="th-TH" sz="1839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การพัฒนาของตายอดจะชะงักการเจริญเติบโต </a:t>
            </a:r>
          </a:p>
          <a:p>
            <a:pPr marL="300335" indent="-128268" algn="thaiDist"/>
            <a:r>
              <a:rPr lang="th-TH" sz="1839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ผลแตก และมีคุณภาพไม่ดี</a:t>
            </a:r>
          </a:p>
          <a:p>
            <a:pPr marL="300335" indent="-128268" algn="thaiDist"/>
            <a:r>
              <a:rPr lang="th-TH" sz="1839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รากสั้น </a:t>
            </a:r>
          </a:p>
        </p:txBody>
      </p:sp>
      <p:grpSp>
        <p:nvGrpSpPr>
          <p:cNvPr id="4" name="กลุ่ม 3"/>
          <p:cNvGrpSpPr/>
          <p:nvPr/>
        </p:nvGrpSpPr>
        <p:grpSpPr>
          <a:xfrm rot="16200000">
            <a:off x="1526340" y="3687673"/>
            <a:ext cx="3491026" cy="2059456"/>
            <a:chOff x="3837697" y="2439208"/>
            <a:chExt cx="1390537" cy="904439"/>
          </a:xfrm>
        </p:grpSpPr>
        <p:sp>
          <p:nvSpPr>
            <p:cNvPr id="19" name="รูปแบบอิสระ 18"/>
            <p:cNvSpPr/>
            <p:nvPr/>
          </p:nvSpPr>
          <p:spPr>
            <a:xfrm rot="823738">
              <a:off x="4066209" y="2439208"/>
              <a:ext cx="1162025" cy="904439"/>
            </a:xfrm>
            <a:custGeom>
              <a:avLst/>
              <a:gdLst>
                <a:gd name="connsiteX0" fmla="*/ 90535 w 2616452"/>
                <a:gd name="connsiteY0" fmla="*/ 1176950 h 1855960"/>
                <a:gd name="connsiteX1" fmla="*/ 99588 w 2616452"/>
                <a:gd name="connsiteY1" fmla="*/ 1131683 h 1855960"/>
                <a:gd name="connsiteX2" fmla="*/ 81482 w 2616452"/>
                <a:gd name="connsiteY2" fmla="*/ 1104522 h 1855960"/>
                <a:gd name="connsiteX3" fmla="*/ 63375 w 2616452"/>
                <a:gd name="connsiteY3" fmla="*/ 1050202 h 1855960"/>
                <a:gd name="connsiteX4" fmla="*/ 45268 w 2616452"/>
                <a:gd name="connsiteY4" fmla="*/ 986827 h 1855960"/>
                <a:gd name="connsiteX5" fmla="*/ 27161 w 2616452"/>
                <a:gd name="connsiteY5" fmla="*/ 950613 h 1855960"/>
                <a:gd name="connsiteX6" fmla="*/ 9054 w 2616452"/>
                <a:gd name="connsiteY6" fmla="*/ 878186 h 1855960"/>
                <a:gd name="connsiteX7" fmla="*/ 0 w 2616452"/>
                <a:gd name="connsiteY7" fmla="*/ 851025 h 1855960"/>
                <a:gd name="connsiteX8" fmla="*/ 9054 w 2616452"/>
                <a:gd name="connsiteY8" fmla="*/ 543208 h 1855960"/>
                <a:gd name="connsiteX9" fmla="*/ 36214 w 2616452"/>
                <a:gd name="connsiteY9" fmla="*/ 488887 h 1855960"/>
                <a:gd name="connsiteX10" fmla="*/ 72428 w 2616452"/>
                <a:gd name="connsiteY10" fmla="*/ 470780 h 1855960"/>
                <a:gd name="connsiteX11" fmla="*/ 126749 w 2616452"/>
                <a:gd name="connsiteY11" fmla="*/ 434566 h 1855960"/>
                <a:gd name="connsiteX12" fmla="*/ 181070 w 2616452"/>
                <a:gd name="connsiteY12" fmla="*/ 416459 h 1855960"/>
                <a:gd name="connsiteX13" fmla="*/ 208230 w 2616452"/>
                <a:gd name="connsiteY13" fmla="*/ 407406 h 1855960"/>
                <a:gd name="connsiteX14" fmla="*/ 262551 w 2616452"/>
                <a:gd name="connsiteY14" fmla="*/ 398352 h 1855960"/>
                <a:gd name="connsiteX15" fmla="*/ 452674 w 2616452"/>
                <a:gd name="connsiteY15" fmla="*/ 389299 h 1855960"/>
                <a:gd name="connsiteX16" fmla="*/ 488888 w 2616452"/>
                <a:gd name="connsiteY16" fmla="*/ 380245 h 1855960"/>
                <a:gd name="connsiteX17" fmla="*/ 516048 w 2616452"/>
                <a:gd name="connsiteY17" fmla="*/ 362138 h 1855960"/>
                <a:gd name="connsiteX18" fmla="*/ 579422 w 2616452"/>
                <a:gd name="connsiteY18" fmla="*/ 280657 h 1855960"/>
                <a:gd name="connsiteX19" fmla="*/ 597529 w 2616452"/>
                <a:gd name="connsiteY19" fmla="*/ 253497 h 1855960"/>
                <a:gd name="connsiteX20" fmla="*/ 615636 w 2616452"/>
                <a:gd name="connsiteY20" fmla="*/ 226336 h 1855960"/>
                <a:gd name="connsiteX21" fmla="*/ 688064 w 2616452"/>
                <a:gd name="connsiteY21" fmla="*/ 144855 h 1855960"/>
                <a:gd name="connsiteX22" fmla="*/ 715224 w 2616452"/>
                <a:gd name="connsiteY22" fmla="*/ 135802 h 1855960"/>
                <a:gd name="connsiteX23" fmla="*/ 851026 w 2616452"/>
                <a:gd name="connsiteY23" fmla="*/ 144855 h 1855960"/>
                <a:gd name="connsiteX24" fmla="*/ 932507 w 2616452"/>
                <a:gd name="connsiteY24" fmla="*/ 172015 h 1855960"/>
                <a:gd name="connsiteX25" fmla="*/ 1004935 w 2616452"/>
                <a:gd name="connsiteY25" fmla="*/ 190122 h 1855960"/>
                <a:gd name="connsiteX26" fmla="*/ 1095470 w 2616452"/>
                <a:gd name="connsiteY26" fmla="*/ 181069 h 1855960"/>
                <a:gd name="connsiteX27" fmla="*/ 1122630 w 2616452"/>
                <a:gd name="connsiteY27" fmla="*/ 172015 h 1855960"/>
                <a:gd name="connsiteX28" fmla="*/ 1186004 w 2616452"/>
                <a:gd name="connsiteY28" fmla="*/ 135802 h 1855960"/>
                <a:gd name="connsiteX29" fmla="*/ 1231272 w 2616452"/>
                <a:gd name="connsiteY29" fmla="*/ 81481 h 1855960"/>
                <a:gd name="connsiteX30" fmla="*/ 1258432 w 2616452"/>
                <a:gd name="connsiteY30" fmla="*/ 54320 h 1855960"/>
                <a:gd name="connsiteX31" fmla="*/ 1276539 w 2616452"/>
                <a:gd name="connsiteY31" fmla="*/ 27160 h 1855960"/>
                <a:gd name="connsiteX32" fmla="*/ 1330860 w 2616452"/>
                <a:gd name="connsiteY32" fmla="*/ 0 h 1855960"/>
                <a:gd name="connsiteX33" fmla="*/ 1530036 w 2616452"/>
                <a:gd name="connsiteY33" fmla="*/ 18107 h 1855960"/>
                <a:gd name="connsiteX34" fmla="*/ 1557196 w 2616452"/>
                <a:gd name="connsiteY34" fmla="*/ 27160 h 1855960"/>
                <a:gd name="connsiteX35" fmla="*/ 1584357 w 2616452"/>
                <a:gd name="connsiteY35" fmla="*/ 54320 h 1855960"/>
                <a:gd name="connsiteX36" fmla="*/ 1620571 w 2616452"/>
                <a:gd name="connsiteY36" fmla="*/ 81481 h 1855960"/>
                <a:gd name="connsiteX37" fmla="*/ 1638678 w 2616452"/>
                <a:gd name="connsiteY37" fmla="*/ 108641 h 1855960"/>
                <a:gd name="connsiteX38" fmla="*/ 1702052 w 2616452"/>
                <a:gd name="connsiteY38" fmla="*/ 126748 h 1855960"/>
                <a:gd name="connsiteX39" fmla="*/ 1846907 w 2616452"/>
                <a:gd name="connsiteY39" fmla="*/ 81481 h 1855960"/>
                <a:gd name="connsiteX40" fmla="*/ 1874068 w 2616452"/>
                <a:gd name="connsiteY40" fmla="*/ 63374 h 1855960"/>
                <a:gd name="connsiteX41" fmla="*/ 1928388 w 2616452"/>
                <a:gd name="connsiteY41" fmla="*/ 45267 h 1855960"/>
                <a:gd name="connsiteX42" fmla="*/ 2091351 w 2616452"/>
                <a:gd name="connsiteY42" fmla="*/ 54320 h 1855960"/>
                <a:gd name="connsiteX43" fmla="*/ 2145672 w 2616452"/>
                <a:gd name="connsiteY43" fmla="*/ 90534 h 1855960"/>
                <a:gd name="connsiteX44" fmla="*/ 2181886 w 2616452"/>
                <a:gd name="connsiteY44" fmla="*/ 117695 h 1855960"/>
                <a:gd name="connsiteX45" fmla="*/ 2236206 w 2616452"/>
                <a:gd name="connsiteY45" fmla="*/ 172015 h 1855960"/>
                <a:gd name="connsiteX46" fmla="*/ 2317688 w 2616452"/>
                <a:gd name="connsiteY46" fmla="*/ 235390 h 1855960"/>
                <a:gd name="connsiteX47" fmla="*/ 2344848 w 2616452"/>
                <a:gd name="connsiteY47" fmla="*/ 244443 h 1855960"/>
                <a:gd name="connsiteX48" fmla="*/ 2589291 w 2616452"/>
                <a:gd name="connsiteY48" fmla="*/ 244443 h 1855960"/>
                <a:gd name="connsiteX49" fmla="*/ 2616452 w 2616452"/>
                <a:gd name="connsiteY49" fmla="*/ 253497 h 1855960"/>
                <a:gd name="connsiteX50" fmla="*/ 2589291 w 2616452"/>
                <a:gd name="connsiteY50" fmla="*/ 307817 h 1855960"/>
                <a:gd name="connsiteX51" fmla="*/ 2562131 w 2616452"/>
                <a:gd name="connsiteY51" fmla="*/ 325924 h 1855960"/>
                <a:gd name="connsiteX52" fmla="*/ 2544024 w 2616452"/>
                <a:gd name="connsiteY52" fmla="*/ 353085 h 1855960"/>
                <a:gd name="connsiteX53" fmla="*/ 2525917 w 2616452"/>
                <a:gd name="connsiteY53" fmla="*/ 407406 h 1855960"/>
                <a:gd name="connsiteX54" fmla="*/ 2507810 w 2616452"/>
                <a:gd name="connsiteY54" fmla="*/ 434566 h 1855960"/>
                <a:gd name="connsiteX55" fmla="*/ 2489703 w 2616452"/>
                <a:gd name="connsiteY55" fmla="*/ 516047 h 1855960"/>
                <a:gd name="connsiteX56" fmla="*/ 2471596 w 2616452"/>
                <a:gd name="connsiteY56" fmla="*/ 570368 h 1855960"/>
                <a:gd name="connsiteX57" fmla="*/ 2453489 w 2616452"/>
                <a:gd name="connsiteY57" fmla="*/ 597528 h 1855960"/>
                <a:gd name="connsiteX58" fmla="*/ 2417276 w 2616452"/>
                <a:gd name="connsiteY58" fmla="*/ 633742 h 1855960"/>
                <a:gd name="connsiteX59" fmla="*/ 2381062 w 2616452"/>
                <a:gd name="connsiteY59" fmla="*/ 669956 h 1855960"/>
                <a:gd name="connsiteX60" fmla="*/ 2317688 w 2616452"/>
                <a:gd name="connsiteY60" fmla="*/ 760491 h 1855960"/>
                <a:gd name="connsiteX61" fmla="*/ 2254313 w 2616452"/>
                <a:gd name="connsiteY61" fmla="*/ 778598 h 1855960"/>
                <a:gd name="connsiteX62" fmla="*/ 2199992 w 2616452"/>
                <a:gd name="connsiteY62" fmla="*/ 787651 h 1855960"/>
                <a:gd name="connsiteX63" fmla="*/ 2154725 w 2616452"/>
                <a:gd name="connsiteY63" fmla="*/ 869132 h 1855960"/>
                <a:gd name="connsiteX64" fmla="*/ 2136618 w 2616452"/>
                <a:gd name="connsiteY64" fmla="*/ 1077362 h 1855960"/>
                <a:gd name="connsiteX65" fmla="*/ 2109458 w 2616452"/>
                <a:gd name="connsiteY65" fmla="*/ 1140736 h 1855960"/>
                <a:gd name="connsiteX66" fmla="*/ 2100404 w 2616452"/>
                <a:gd name="connsiteY66" fmla="*/ 1167897 h 1855960"/>
                <a:gd name="connsiteX67" fmla="*/ 2082297 w 2616452"/>
                <a:gd name="connsiteY67" fmla="*/ 1195057 h 1855960"/>
                <a:gd name="connsiteX68" fmla="*/ 1846907 w 2616452"/>
                <a:gd name="connsiteY68" fmla="*/ 1204111 h 1855960"/>
                <a:gd name="connsiteX69" fmla="*/ 1783533 w 2616452"/>
                <a:gd name="connsiteY69" fmla="*/ 1285592 h 1855960"/>
                <a:gd name="connsiteX70" fmla="*/ 1756373 w 2616452"/>
                <a:gd name="connsiteY70" fmla="*/ 1376126 h 1855960"/>
                <a:gd name="connsiteX71" fmla="*/ 1738266 w 2616452"/>
                <a:gd name="connsiteY71" fmla="*/ 1403287 h 1855960"/>
                <a:gd name="connsiteX72" fmla="*/ 1711105 w 2616452"/>
                <a:gd name="connsiteY72" fmla="*/ 1457608 h 1855960"/>
                <a:gd name="connsiteX73" fmla="*/ 1702052 w 2616452"/>
                <a:gd name="connsiteY73" fmla="*/ 1484768 h 1855960"/>
                <a:gd name="connsiteX74" fmla="*/ 1683945 w 2616452"/>
                <a:gd name="connsiteY74" fmla="*/ 1511928 h 1855960"/>
                <a:gd name="connsiteX75" fmla="*/ 1674891 w 2616452"/>
                <a:gd name="connsiteY75" fmla="*/ 1548142 h 1855960"/>
                <a:gd name="connsiteX76" fmla="*/ 1647731 w 2616452"/>
                <a:gd name="connsiteY76" fmla="*/ 1557196 h 1855960"/>
                <a:gd name="connsiteX77" fmla="*/ 1475715 w 2616452"/>
                <a:gd name="connsiteY77" fmla="*/ 1548142 h 1855960"/>
                <a:gd name="connsiteX78" fmla="*/ 1421394 w 2616452"/>
                <a:gd name="connsiteY78" fmla="*/ 1530035 h 1855960"/>
                <a:gd name="connsiteX79" fmla="*/ 1348967 w 2616452"/>
                <a:gd name="connsiteY79" fmla="*/ 1511928 h 1855960"/>
                <a:gd name="connsiteX80" fmla="*/ 1222218 w 2616452"/>
                <a:gd name="connsiteY80" fmla="*/ 1530035 h 1855960"/>
                <a:gd name="connsiteX81" fmla="*/ 1195058 w 2616452"/>
                <a:gd name="connsiteY81" fmla="*/ 1548142 h 1855960"/>
                <a:gd name="connsiteX82" fmla="*/ 1176951 w 2616452"/>
                <a:gd name="connsiteY82" fmla="*/ 1575303 h 1855960"/>
                <a:gd name="connsiteX83" fmla="*/ 1167897 w 2616452"/>
                <a:gd name="connsiteY83" fmla="*/ 1602463 h 1855960"/>
                <a:gd name="connsiteX84" fmla="*/ 1131684 w 2616452"/>
                <a:gd name="connsiteY84" fmla="*/ 1656784 h 1855960"/>
                <a:gd name="connsiteX85" fmla="*/ 1095470 w 2616452"/>
                <a:gd name="connsiteY85" fmla="*/ 1711105 h 1855960"/>
                <a:gd name="connsiteX86" fmla="*/ 1050202 w 2616452"/>
                <a:gd name="connsiteY86" fmla="*/ 1792586 h 1855960"/>
                <a:gd name="connsiteX87" fmla="*/ 1023042 w 2616452"/>
                <a:gd name="connsiteY87" fmla="*/ 1810693 h 1855960"/>
                <a:gd name="connsiteX88" fmla="*/ 1004935 w 2616452"/>
                <a:gd name="connsiteY88" fmla="*/ 1837853 h 1855960"/>
                <a:gd name="connsiteX89" fmla="*/ 914400 w 2616452"/>
                <a:gd name="connsiteY89" fmla="*/ 1855960 h 1855960"/>
                <a:gd name="connsiteX90" fmla="*/ 787652 w 2616452"/>
                <a:gd name="connsiteY90" fmla="*/ 1846907 h 1855960"/>
                <a:gd name="connsiteX91" fmla="*/ 760491 w 2616452"/>
                <a:gd name="connsiteY91" fmla="*/ 1828800 h 1855960"/>
                <a:gd name="connsiteX92" fmla="*/ 733331 w 2616452"/>
                <a:gd name="connsiteY92" fmla="*/ 1819746 h 1855960"/>
                <a:gd name="connsiteX93" fmla="*/ 715224 w 2616452"/>
                <a:gd name="connsiteY93" fmla="*/ 1792586 h 1855960"/>
                <a:gd name="connsiteX94" fmla="*/ 597529 w 2616452"/>
                <a:gd name="connsiteY94" fmla="*/ 1783532 h 1855960"/>
                <a:gd name="connsiteX95" fmla="*/ 561315 w 2616452"/>
                <a:gd name="connsiteY95" fmla="*/ 1801639 h 1855960"/>
                <a:gd name="connsiteX96" fmla="*/ 488888 w 2616452"/>
                <a:gd name="connsiteY96" fmla="*/ 1819746 h 1855960"/>
                <a:gd name="connsiteX97" fmla="*/ 371192 w 2616452"/>
                <a:gd name="connsiteY97" fmla="*/ 1801639 h 1855960"/>
                <a:gd name="connsiteX98" fmla="*/ 344032 w 2616452"/>
                <a:gd name="connsiteY98" fmla="*/ 1792586 h 1855960"/>
                <a:gd name="connsiteX99" fmla="*/ 316872 w 2616452"/>
                <a:gd name="connsiteY99" fmla="*/ 1774479 h 1855960"/>
                <a:gd name="connsiteX100" fmla="*/ 298765 w 2616452"/>
                <a:gd name="connsiteY100" fmla="*/ 1747318 h 1855960"/>
                <a:gd name="connsiteX101" fmla="*/ 280658 w 2616452"/>
                <a:gd name="connsiteY101" fmla="*/ 1692998 h 1855960"/>
                <a:gd name="connsiteX102" fmla="*/ 244444 w 2616452"/>
                <a:gd name="connsiteY102" fmla="*/ 1638677 h 1855960"/>
                <a:gd name="connsiteX103" fmla="*/ 226337 w 2616452"/>
                <a:gd name="connsiteY103" fmla="*/ 1584356 h 1855960"/>
                <a:gd name="connsiteX104" fmla="*/ 199177 w 2616452"/>
                <a:gd name="connsiteY104" fmla="*/ 1557196 h 1855960"/>
                <a:gd name="connsiteX105" fmla="*/ 162963 w 2616452"/>
                <a:gd name="connsiteY105" fmla="*/ 1475714 h 1855960"/>
                <a:gd name="connsiteX106" fmla="*/ 153909 w 2616452"/>
                <a:gd name="connsiteY106" fmla="*/ 1448554 h 1855960"/>
                <a:gd name="connsiteX107" fmla="*/ 144856 w 2616452"/>
                <a:gd name="connsiteY107" fmla="*/ 1367073 h 1855960"/>
                <a:gd name="connsiteX108" fmla="*/ 135802 w 2616452"/>
                <a:gd name="connsiteY108" fmla="*/ 1339912 h 1855960"/>
                <a:gd name="connsiteX109" fmla="*/ 126749 w 2616452"/>
                <a:gd name="connsiteY109" fmla="*/ 1258431 h 1855960"/>
                <a:gd name="connsiteX110" fmla="*/ 90535 w 2616452"/>
                <a:gd name="connsiteY110" fmla="*/ 1176950 h 1855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2616452" h="1855960">
                  <a:moveTo>
                    <a:pt x="90535" y="1176950"/>
                  </a:moveTo>
                  <a:cubicBezTo>
                    <a:pt x="86008" y="1155825"/>
                    <a:pt x="101497" y="1146952"/>
                    <a:pt x="99588" y="1131683"/>
                  </a:cubicBezTo>
                  <a:cubicBezTo>
                    <a:pt x="98238" y="1120886"/>
                    <a:pt x="85901" y="1114465"/>
                    <a:pt x="81482" y="1104522"/>
                  </a:cubicBezTo>
                  <a:cubicBezTo>
                    <a:pt x="73731" y="1087081"/>
                    <a:pt x="68004" y="1068718"/>
                    <a:pt x="63375" y="1050202"/>
                  </a:cubicBezTo>
                  <a:cubicBezTo>
                    <a:pt x="58782" y="1031833"/>
                    <a:pt x="53058" y="1005005"/>
                    <a:pt x="45268" y="986827"/>
                  </a:cubicBezTo>
                  <a:cubicBezTo>
                    <a:pt x="39952" y="974422"/>
                    <a:pt x="32478" y="963018"/>
                    <a:pt x="27161" y="950613"/>
                  </a:cubicBezTo>
                  <a:cubicBezTo>
                    <a:pt x="14741" y="921635"/>
                    <a:pt x="17559" y="912204"/>
                    <a:pt x="9054" y="878186"/>
                  </a:cubicBezTo>
                  <a:cubicBezTo>
                    <a:pt x="6739" y="868928"/>
                    <a:pt x="3018" y="860079"/>
                    <a:pt x="0" y="851025"/>
                  </a:cubicBezTo>
                  <a:cubicBezTo>
                    <a:pt x="3018" y="748419"/>
                    <a:pt x="3513" y="645708"/>
                    <a:pt x="9054" y="543208"/>
                  </a:cubicBezTo>
                  <a:cubicBezTo>
                    <a:pt x="9812" y="529187"/>
                    <a:pt x="26194" y="497237"/>
                    <a:pt x="36214" y="488887"/>
                  </a:cubicBezTo>
                  <a:cubicBezTo>
                    <a:pt x="46582" y="480247"/>
                    <a:pt x="60855" y="477724"/>
                    <a:pt x="72428" y="470780"/>
                  </a:cubicBezTo>
                  <a:cubicBezTo>
                    <a:pt x="91089" y="459584"/>
                    <a:pt x="106104" y="441448"/>
                    <a:pt x="126749" y="434566"/>
                  </a:cubicBezTo>
                  <a:lnTo>
                    <a:pt x="181070" y="416459"/>
                  </a:lnTo>
                  <a:cubicBezTo>
                    <a:pt x="190123" y="413441"/>
                    <a:pt x="198817" y="408975"/>
                    <a:pt x="208230" y="407406"/>
                  </a:cubicBezTo>
                  <a:cubicBezTo>
                    <a:pt x="226337" y="404388"/>
                    <a:pt x="244244" y="399708"/>
                    <a:pt x="262551" y="398352"/>
                  </a:cubicBezTo>
                  <a:cubicBezTo>
                    <a:pt x="325824" y="393665"/>
                    <a:pt x="389300" y="392317"/>
                    <a:pt x="452674" y="389299"/>
                  </a:cubicBezTo>
                  <a:cubicBezTo>
                    <a:pt x="464745" y="386281"/>
                    <a:pt x="477451" y="385147"/>
                    <a:pt x="488888" y="380245"/>
                  </a:cubicBezTo>
                  <a:cubicBezTo>
                    <a:pt x="498889" y="375959"/>
                    <a:pt x="507689" y="369104"/>
                    <a:pt x="516048" y="362138"/>
                  </a:cubicBezTo>
                  <a:cubicBezTo>
                    <a:pt x="547959" y="335545"/>
                    <a:pt x="554185" y="318512"/>
                    <a:pt x="579422" y="280657"/>
                  </a:cubicBezTo>
                  <a:lnTo>
                    <a:pt x="597529" y="253497"/>
                  </a:lnTo>
                  <a:lnTo>
                    <a:pt x="615636" y="226336"/>
                  </a:lnTo>
                  <a:cubicBezTo>
                    <a:pt x="632889" y="200457"/>
                    <a:pt x="661488" y="153713"/>
                    <a:pt x="688064" y="144855"/>
                  </a:cubicBezTo>
                  <a:lnTo>
                    <a:pt x="715224" y="135802"/>
                  </a:lnTo>
                  <a:cubicBezTo>
                    <a:pt x="760491" y="138820"/>
                    <a:pt x="806114" y="138439"/>
                    <a:pt x="851026" y="144855"/>
                  </a:cubicBezTo>
                  <a:cubicBezTo>
                    <a:pt x="914368" y="153904"/>
                    <a:pt x="887256" y="162964"/>
                    <a:pt x="932507" y="172015"/>
                  </a:cubicBezTo>
                  <a:cubicBezTo>
                    <a:pt x="987133" y="182941"/>
                    <a:pt x="963176" y="176203"/>
                    <a:pt x="1004935" y="190122"/>
                  </a:cubicBezTo>
                  <a:cubicBezTo>
                    <a:pt x="1035113" y="187104"/>
                    <a:pt x="1065494" y="185681"/>
                    <a:pt x="1095470" y="181069"/>
                  </a:cubicBezTo>
                  <a:cubicBezTo>
                    <a:pt x="1104902" y="179618"/>
                    <a:pt x="1114690" y="177309"/>
                    <a:pt x="1122630" y="172015"/>
                  </a:cubicBezTo>
                  <a:cubicBezTo>
                    <a:pt x="1187352" y="128866"/>
                    <a:pt x="1109415" y="154948"/>
                    <a:pt x="1186004" y="135802"/>
                  </a:cubicBezTo>
                  <a:cubicBezTo>
                    <a:pt x="1265347" y="56459"/>
                    <a:pt x="1168256" y="157101"/>
                    <a:pt x="1231272" y="81481"/>
                  </a:cubicBezTo>
                  <a:cubicBezTo>
                    <a:pt x="1239469" y="71645"/>
                    <a:pt x="1250235" y="64156"/>
                    <a:pt x="1258432" y="54320"/>
                  </a:cubicBezTo>
                  <a:cubicBezTo>
                    <a:pt x="1265398" y="45961"/>
                    <a:pt x="1268845" y="34854"/>
                    <a:pt x="1276539" y="27160"/>
                  </a:cubicBezTo>
                  <a:cubicBezTo>
                    <a:pt x="1294091" y="9608"/>
                    <a:pt x="1308768" y="7363"/>
                    <a:pt x="1330860" y="0"/>
                  </a:cubicBezTo>
                  <a:cubicBezTo>
                    <a:pt x="1397252" y="6036"/>
                    <a:pt x="1463845" y="10164"/>
                    <a:pt x="1530036" y="18107"/>
                  </a:cubicBezTo>
                  <a:cubicBezTo>
                    <a:pt x="1539511" y="19244"/>
                    <a:pt x="1549256" y="21867"/>
                    <a:pt x="1557196" y="27160"/>
                  </a:cubicBezTo>
                  <a:cubicBezTo>
                    <a:pt x="1567849" y="34262"/>
                    <a:pt x="1574636" y="45988"/>
                    <a:pt x="1584357" y="54320"/>
                  </a:cubicBezTo>
                  <a:cubicBezTo>
                    <a:pt x="1595814" y="64140"/>
                    <a:pt x="1609901" y="70811"/>
                    <a:pt x="1620571" y="81481"/>
                  </a:cubicBezTo>
                  <a:cubicBezTo>
                    <a:pt x="1628265" y="89175"/>
                    <a:pt x="1630182" y="101844"/>
                    <a:pt x="1638678" y="108641"/>
                  </a:cubicBezTo>
                  <a:cubicBezTo>
                    <a:pt x="1644584" y="113366"/>
                    <a:pt x="1699683" y="126156"/>
                    <a:pt x="1702052" y="126748"/>
                  </a:cubicBezTo>
                  <a:cubicBezTo>
                    <a:pt x="1814242" y="115530"/>
                    <a:pt x="1767351" y="134519"/>
                    <a:pt x="1846907" y="81481"/>
                  </a:cubicBezTo>
                  <a:cubicBezTo>
                    <a:pt x="1855961" y="75445"/>
                    <a:pt x="1863745" y="66815"/>
                    <a:pt x="1874068" y="63374"/>
                  </a:cubicBezTo>
                  <a:lnTo>
                    <a:pt x="1928388" y="45267"/>
                  </a:lnTo>
                  <a:cubicBezTo>
                    <a:pt x="1982709" y="48285"/>
                    <a:pt x="2038090" y="43224"/>
                    <a:pt x="2091351" y="54320"/>
                  </a:cubicBezTo>
                  <a:cubicBezTo>
                    <a:pt x="2112655" y="58758"/>
                    <a:pt x="2128263" y="77477"/>
                    <a:pt x="2145672" y="90534"/>
                  </a:cubicBezTo>
                  <a:cubicBezTo>
                    <a:pt x="2157743" y="99588"/>
                    <a:pt x="2170670" y="107601"/>
                    <a:pt x="2181886" y="117695"/>
                  </a:cubicBezTo>
                  <a:cubicBezTo>
                    <a:pt x="2200919" y="134825"/>
                    <a:pt x="2218099" y="153908"/>
                    <a:pt x="2236206" y="172015"/>
                  </a:cubicBezTo>
                  <a:cubicBezTo>
                    <a:pt x="2259640" y="195449"/>
                    <a:pt x="2285201" y="224562"/>
                    <a:pt x="2317688" y="235390"/>
                  </a:cubicBezTo>
                  <a:lnTo>
                    <a:pt x="2344848" y="244443"/>
                  </a:lnTo>
                  <a:cubicBezTo>
                    <a:pt x="2464138" y="232515"/>
                    <a:pt x="2443031" y="229817"/>
                    <a:pt x="2589291" y="244443"/>
                  </a:cubicBezTo>
                  <a:cubicBezTo>
                    <a:pt x="2598787" y="245393"/>
                    <a:pt x="2607398" y="250479"/>
                    <a:pt x="2616452" y="253497"/>
                  </a:cubicBezTo>
                  <a:cubicBezTo>
                    <a:pt x="2609088" y="275587"/>
                    <a:pt x="2606841" y="290267"/>
                    <a:pt x="2589291" y="307817"/>
                  </a:cubicBezTo>
                  <a:cubicBezTo>
                    <a:pt x="2581597" y="315511"/>
                    <a:pt x="2571184" y="319888"/>
                    <a:pt x="2562131" y="325924"/>
                  </a:cubicBezTo>
                  <a:cubicBezTo>
                    <a:pt x="2556095" y="334978"/>
                    <a:pt x="2548443" y="343142"/>
                    <a:pt x="2544024" y="353085"/>
                  </a:cubicBezTo>
                  <a:cubicBezTo>
                    <a:pt x="2536272" y="370526"/>
                    <a:pt x="2536504" y="391525"/>
                    <a:pt x="2525917" y="407406"/>
                  </a:cubicBezTo>
                  <a:lnTo>
                    <a:pt x="2507810" y="434566"/>
                  </a:lnTo>
                  <a:cubicBezTo>
                    <a:pt x="2502639" y="460421"/>
                    <a:pt x="2497377" y="490468"/>
                    <a:pt x="2489703" y="516047"/>
                  </a:cubicBezTo>
                  <a:cubicBezTo>
                    <a:pt x="2484218" y="534328"/>
                    <a:pt x="2482183" y="554487"/>
                    <a:pt x="2471596" y="570368"/>
                  </a:cubicBezTo>
                  <a:lnTo>
                    <a:pt x="2453489" y="597528"/>
                  </a:lnTo>
                  <a:cubicBezTo>
                    <a:pt x="2429348" y="669957"/>
                    <a:pt x="2465560" y="585458"/>
                    <a:pt x="2417276" y="633742"/>
                  </a:cubicBezTo>
                  <a:cubicBezTo>
                    <a:pt x="2368991" y="682027"/>
                    <a:pt x="2453487" y="645815"/>
                    <a:pt x="2381062" y="669956"/>
                  </a:cubicBezTo>
                  <a:cubicBezTo>
                    <a:pt x="2336478" y="736832"/>
                    <a:pt x="2357905" y="706867"/>
                    <a:pt x="2317688" y="760491"/>
                  </a:cubicBezTo>
                  <a:cubicBezTo>
                    <a:pt x="2300988" y="810588"/>
                    <a:pt x="2321588" y="778598"/>
                    <a:pt x="2254313" y="778598"/>
                  </a:cubicBezTo>
                  <a:cubicBezTo>
                    <a:pt x="2235956" y="778598"/>
                    <a:pt x="2218099" y="784633"/>
                    <a:pt x="2199992" y="787651"/>
                  </a:cubicBezTo>
                  <a:cubicBezTo>
                    <a:pt x="2158486" y="849912"/>
                    <a:pt x="2170661" y="821327"/>
                    <a:pt x="2154725" y="869132"/>
                  </a:cubicBezTo>
                  <a:cubicBezTo>
                    <a:pt x="2148689" y="938542"/>
                    <a:pt x="2144312" y="1008116"/>
                    <a:pt x="2136618" y="1077362"/>
                  </a:cubicBezTo>
                  <a:cubicBezTo>
                    <a:pt x="2131234" y="1125815"/>
                    <a:pt x="2128951" y="1101751"/>
                    <a:pt x="2109458" y="1140736"/>
                  </a:cubicBezTo>
                  <a:cubicBezTo>
                    <a:pt x="2105190" y="1149272"/>
                    <a:pt x="2104672" y="1159361"/>
                    <a:pt x="2100404" y="1167897"/>
                  </a:cubicBezTo>
                  <a:cubicBezTo>
                    <a:pt x="2095538" y="1177629"/>
                    <a:pt x="2093068" y="1193518"/>
                    <a:pt x="2082297" y="1195057"/>
                  </a:cubicBezTo>
                  <a:cubicBezTo>
                    <a:pt x="2004565" y="1206162"/>
                    <a:pt x="1925370" y="1201093"/>
                    <a:pt x="1846907" y="1204111"/>
                  </a:cubicBezTo>
                  <a:cubicBezTo>
                    <a:pt x="1803591" y="1269084"/>
                    <a:pt x="1826081" y="1243043"/>
                    <a:pt x="1783533" y="1285592"/>
                  </a:cubicBezTo>
                  <a:cubicBezTo>
                    <a:pt x="1778472" y="1305838"/>
                    <a:pt x="1765191" y="1362898"/>
                    <a:pt x="1756373" y="1376126"/>
                  </a:cubicBezTo>
                  <a:cubicBezTo>
                    <a:pt x="1750337" y="1385180"/>
                    <a:pt x="1743132" y="1393555"/>
                    <a:pt x="1738266" y="1403287"/>
                  </a:cubicBezTo>
                  <a:cubicBezTo>
                    <a:pt x="1700782" y="1478254"/>
                    <a:pt x="1762998" y="1379767"/>
                    <a:pt x="1711105" y="1457608"/>
                  </a:cubicBezTo>
                  <a:cubicBezTo>
                    <a:pt x="1708087" y="1466661"/>
                    <a:pt x="1706320" y="1476232"/>
                    <a:pt x="1702052" y="1484768"/>
                  </a:cubicBezTo>
                  <a:cubicBezTo>
                    <a:pt x="1697186" y="1494500"/>
                    <a:pt x="1688231" y="1501927"/>
                    <a:pt x="1683945" y="1511928"/>
                  </a:cubicBezTo>
                  <a:cubicBezTo>
                    <a:pt x="1679043" y="1523365"/>
                    <a:pt x="1682664" y="1538426"/>
                    <a:pt x="1674891" y="1548142"/>
                  </a:cubicBezTo>
                  <a:cubicBezTo>
                    <a:pt x="1668929" y="1555594"/>
                    <a:pt x="1656784" y="1554178"/>
                    <a:pt x="1647731" y="1557196"/>
                  </a:cubicBezTo>
                  <a:cubicBezTo>
                    <a:pt x="1590392" y="1554178"/>
                    <a:pt x="1532724" y="1554983"/>
                    <a:pt x="1475715" y="1548142"/>
                  </a:cubicBezTo>
                  <a:cubicBezTo>
                    <a:pt x="1456765" y="1545868"/>
                    <a:pt x="1439911" y="1534664"/>
                    <a:pt x="1421394" y="1530035"/>
                  </a:cubicBezTo>
                  <a:lnTo>
                    <a:pt x="1348967" y="1511928"/>
                  </a:lnTo>
                  <a:cubicBezTo>
                    <a:pt x="1323534" y="1514240"/>
                    <a:pt x="1257050" y="1512619"/>
                    <a:pt x="1222218" y="1530035"/>
                  </a:cubicBezTo>
                  <a:cubicBezTo>
                    <a:pt x="1212486" y="1534901"/>
                    <a:pt x="1204111" y="1542106"/>
                    <a:pt x="1195058" y="1548142"/>
                  </a:cubicBezTo>
                  <a:cubicBezTo>
                    <a:pt x="1189022" y="1557196"/>
                    <a:pt x="1181817" y="1565571"/>
                    <a:pt x="1176951" y="1575303"/>
                  </a:cubicBezTo>
                  <a:cubicBezTo>
                    <a:pt x="1172683" y="1583839"/>
                    <a:pt x="1172532" y="1594121"/>
                    <a:pt x="1167897" y="1602463"/>
                  </a:cubicBezTo>
                  <a:cubicBezTo>
                    <a:pt x="1157329" y="1621486"/>
                    <a:pt x="1143755" y="1638677"/>
                    <a:pt x="1131684" y="1656784"/>
                  </a:cubicBezTo>
                  <a:lnTo>
                    <a:pt x="1095470" y="1711105"/>
                  </a:lnTo>
                  <a:cubicBezTo>
                    <a:pt x="1086035" y="1739408"/>
                    <a:pt x="1076884" y="1774798"/>
                    <a:pt x="1050202" y="1792586"/>
                  </a:cubicBezTo>
                  <a:lnTo>
                    <a:pt x="1023042" y="1810693"/>
                  </a:lnTo>
                  <a:cubicBezTo>
                    <a:pt x="1017006" y="1819746"/>
                    <a:pt x="1013988" y="1831817"/>
                    <a:pt x="1004935" y="1837853"/>
                  </a:cubicBezTo>
                  <a:cubicBezTo>
                    <a:pt x="995929" y="1843857"/>
                    <a:pt x="914583" y="1855930"/>
                    <a:pt x="914400" y="1855960"/>
                  </a:cubicBezTo>
                  <a:cubicBezTo>
                    <a:pt x="872151" y="1852942"/>
                    <a:pt x="829364" y="1854268"/>
                    <a:pt x="787652" y="1846907"/>
                  </a:cubicBezTo>
                  <a:cubicBezTo>
                    <a:pt x="776936" y="1845016"/>
                    <a:pt x="770223" y="1833666"/>
                    <a:pt x="760491" y="1828800"/>
                  </a:cubicBezTo>
                  <a:cubicBezTo>
                    <a:pt x="751955" y="1824532"/>
                    <a:pt x="742384" y="1822764"/>
                    <a:pt x="733331" y="1819746"/>
                  </a:cubicBezTo>
                  <a:cubicBezTo>
                    <a:pt x="727295" y="1810693"/>
                    <a:pt x="723583" y="1799552"/>
                    <a:pt x="715224" y="1792586"/>
                  </a:cubicBezTo>
                  <a:cubicBezTo>
                    <a:pt x="675975" y="1759879"/>
                    <a:pt x="649076" y="1777805"/>
                    <a:pt x="597529" y="1783532"/>
                  </a:cubicBezTo>
                  <a:cubicBezTo>
                    <a:pt x="585458" y="1789568"/>
                    <a:pt x="573720" y="1796322"/>
                    <a:pt x="561315" y="1801639"/>
                  </a:cubicBezTo>
                  <a:cubicBezTo>
                    <a:pt x="536952" y="1812080"/>
                    <a:pt x="515464" y="1814431"/>
                    <a:pt x="488888" y="1819746"/>
                  </a:cubicBezTo>
                  <a:cubicBezTo>
                    <a:pt x="449656" y="1813710"/>
                    <a:pt x="410206" y="1808954"/>
                    <a:pt x="371192" y="1801639"/>
                  </a:cubicBezTo>
                  <a:cubicBezTo>
                    <a:pt x="361812" y="1799880"/>
                    <a:pt x="352568" y="1796854"/>
                    <a:pt x="344032" y="1792586"/>
                  </a:cubicBezTo>
                  <a:cubicBezTo>
                    <a:pt x="334300" y="1787720"/>
                    <a:pt x="325925" y="1780515"/>
                    <a:pt x="316872" y="1774479"/>
                  </a:cubicBezTo>
                  <a:cubicBezTo>
                    <a:pt x="310836" y="1765425"/>
                    <a:pt x="303184" y="1757261"/>
                    <a:pt x="298765" y="1747318"/>
                  </a:cubicBezTo>
                  <a:cubicBezTo>
                    <a:pt x="291013" y="1729877"/>
                    <a:pt x="291245" y="1708879"/>
                    <a:pt x="280658" y="1692998"/>
                  </a:cubicBezTo>
                  <a:cubicBezTo>
                    <a:pt x="268587" y="1674891"/>
                    <a:pt x="251326" y="1659322"/>
                    <a:pt x="244444" y="1638677"/>
                  </a:cubicBezTo>
                  <a:cubicBezTo>
                    <a:pt x="238408" y="1620570"/>
                    <a:pt x="239833" y="1597852"/>
                    <a:pt x="226337" y="1584356"/>
                  </a:cubicBezTo>
                  <a:cubicBezTo>
                    <a:pt x="217284" y="1575303"/>
                    <a:pt x="207373" y="1567032"/>
                    <a:pt x="199177" y="1557196"/>
                  </a:cubicBezTo>
                  <a:cubicBezTo>
                    <a:pt x="175265" y="1528502"/>
                    <a:pt x="176122" y="1515191"/>
                    <a:pt x="162963" y="1475714"/>
                  </a:cubicBezTo>
                  <a:lnTo>
                    <a:pt x="153909" y="1448554"/>
                  </a:lnTo>
                  <a:cubicBezTo>
                    <a:pt x="150891" y="1421394"/>
                    <a:pt x="149349" y="1394029"/>
                    <a:pt x="144856" y="1367073"/>
                  </a:cubicBezTo>
                  <a:cubicBezTo>
                    <a:pt x="143287" y="1357659"/>
                    <a:pt x="137371" y="1349326"/>
                    <a:pt x="135802" y="1339912"/>
                  </a:cubicBezTo>
                  <a:cubicBezTo>
                    <a:pt x="131309" y="1312956"/>
                    <a:pt x="132108" y="1285228"/>
                    <a:pt x="126749" y="1258431"/>
                  </a:cubicBezTo>
                  <a:cubicBezTo>
                    <a:pt x="115312" y="1201248"/>
                    <a:pt x="95062" y="1198075"/>
                    <a:pt x="90535" y="1176950"/>
                  </a:cubicBezTo>
                  <a:close/>
                </a:path>
              </a:pathLst>
            </a:custGeom>
            <a:solidFill>
              <a:srgbClr val="12B000"/>
            </a:solidFill>
            <a:ln>
              <a:solidFill>
                <a:srgbClr val="12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39">
                <a:solidFill>
                  <a:prstClr val="white"/>
                </a:solidFill>
              </a:endParaRPr>
            </a:p>
          </p:txBody>
        </p:sp>
        <p:sp>
          <p:nvSpPr>
            <p:cNvPr id="20" name="รูปแบบอิสระ 19"/>
            <p:cNvSpPr/>
            <p:nvPr/>
          </p:nvSpPr>
          <p:spPr>
            <a:xfrm rot="823738">
              <a:off x="3837697" y="2562782"/>
              <a:ext cx="1310796" cy="750023"/>
            </a:xfrm>
            <a:custGeom>
              <a:avLst/>
              <a:gdLst>
                <a:gd name="connsiteX0" fmla="*/ 0 w 2951429"/>
                <a:gd name="connsiteY0" fmla="*/ 1267486 h 1539089"/>
                <a:gd name="connsiteX1" fmla="*/ 18107 w 2951429"/>
                <a:gd name="connsiteY1" fmla="*/ 1348967 h 1539089"/>
                <a:gd name="connsiteX2" fmla="*/ 54321 w 2951429"/>
                <a:gd name="connsiteY2" fmla="*/ 1403288 h 1539089"/>
                <a:gd name="connsiteX3" fmla="*/ 99588 w 2951429"/>
                <a:gd name="connsiteY3" fmla="*/ 1484769 h 1539089"/>
                <a:gd name="connsiteX4" fmla="*/ 117695 w 2951429"/>
                <a:gd name="connsiteY4" fmla="*/ 1511929 h 1539089"/>
                <a:gd name="connsiteX5" fmla="*/ 126748 w 2951429"/>
                <a:gd name="connsiteY5" fmla="*/ 1539089 h 1539089"/>
                <a:gd name="connsiteX6" fmla="*/ 144855 w 2951429"/>
                <a:gd name="connsiteY6" fmla="*/ 1511929 h 1539089"/>
                <a:gd name="connsiteX7" fmla="*/ 181069 w 2951429"/>
                <a:gd name="connsiteY7" fmla="*/ 1430448 h 1539089"/>
                <a:gd name="connsiteX8" fmla="*/ 199176 w 2951429"/>
                <a:gd name="connsiteY8" fmla="*/ 1376127 h 1539089"/>
                <a:gd name="connsiteX9" fmla="*/ 226336 w 2951429"/>
                <a:gd name="connsiteY9" fmla="*/ 1348967 h 1539089"/>
                <a:gd name="connsiteX10" fmla="*/ 244443 w 2951429"/>
                <a:gd name="connsiteY10" fmla="*/ 1321806 h 1539089"/>
                <a:gd name="connsiteX11" fmla="*/ 271604 w 2951429"/>
                <a:gd name="connsiteY11" fmla="*/ 1303699 h 1539089"/>
                <a:gd name="connsiteX12" fmla="*/ 334978 w 2951429"/>
                <a:gd name="connsiteY12" fmla="*/ 1222218 h 1539089"/>
                <a:gd name="connsiteX13" fmla="*/ 353085 w 2951429"/>
                <a:gd name="connsiteY13" fmla="*/ 1195058 h 1539089"/>
                <a:gd name="connsiteX14" fmla="*/ 380245 w 2951429"/>
                <a:gd name="connsiteY14" fmla="*/ 1176951 h 1539089"/>
                <a:gd name="connsiteX15" fmla="*/ 443620 w 2951429"/>
                <a:gd name="connsiteY15" fmla="*/ 1122630 h 1539089"/>
                <a:gd name="connsiteX16" fmla="*/ 470780 w 2951429"/>
                <a:gd name="connsiteY16" fmla="*/ 1113577 h 1539089"/>
                <a:gd name="connsiteX17" fmla="*/ 506994 w 2951429"/>
                <a:gd name="connsiteY17" fmla="*/ 1086416 h 1539089"/>
                <a:gd name="connsiteX18" fmla="*/ 534154 w 2951429"/>
                <a:gd name="connsiteY18" fmla="*/ 1077363 h 1539089"/>
                <a:gd name="connsiteX19" fmla="*/ 615635 w 2951429"/>
                <a:gd name="connsiteY19" fmla="*/ 1013988 h 1539089"/>
                <a:gd name="connsiteX20" fmla="*/ 679010 w 2951429"/>
                <a:gd name="connsiteY20" fmla="*/ 986828 h 1539089"/>
                <a:gd name="connsiteX21" fmla="*/ 706170 w 2951429"/>
                <a:gd name="connsiteY21" fmla="*/ 968721 h 1539089"/>
                <a:gd name="connsiteX22" fmla="*/ 742384 w 2951429"/>
                <a:gd name="connsiteY22" fmla="*/ 950614 h 1539089"/>
                <a:gd name="connsiteX23" fmla="*/ 805758 w 2951429"/>
                <a:gd name="connsiteY23" fmla="*/ 905347 h 1539089"/>
                <a:gd name="connsiteX24" fmla="*/ 841972 w 2951429"/>
                <a:gd name="connsiteY24" fmla="*/ 896293 h 1539089"/>
                <a:gd name="connsiteX25" fmla="*/ 869132 w 2951429"/>
                <a:gd name="connsiteY25" fmla="*/ 878187 h 1539089"/>
                <a:gd name="connsiteX26" fmla="*/ 896293 w 2951429"/>
                <a:gd name="connsiteY26" fmla="*/ 851026 h 1539089"/>
                <a:gd name="connsiteX27" fmla="*/ 923453 w 2951429"/>
                <a:gd name="connsiteY27" fmla="*/ 841973 h 1539089"/>
                <a:gd name="connsiteX28" fmla="*/ 977774 w 2951429"/>
                <a:gd name="connsiteY28" fmla="*/ 814812 h 1539089"/>
                <a:gd name="connsiteX29" fmla="*/ 1004934 w 2951429"/>
                <a:gd name="connsiteY29" fmla="*/ 796705 h 1539089"/>
                <a:gd name="connsiteX30" fmla="*/ 1041148 w 2951429"/>
                <a:gd name="connsiteY30" fmla="*/ 778598 h 1539089"/>
                <a:gd name="connsiteX31" fmla="*/ 1068309 w 2951429"/>
                <a:gd name="connsiteY31" fmla="*/ 760491 h 1539089"/>
                <a:gd name="connsiteX32" fmla="*/ 1122629 w 2951429"/>
                <a:gd name="connsiteY32" fmla="*/ 742385 h 1539089"/>
                <a:gd name="connsiteX33" fmla="*/ 1149790 w 2951429"/>
                <a:gd name="connsiteY33" fmla="*/ 733331 h 1539089"/>
                <a:gd name="connsiteX34" fmla="*/ 1213164 w 2951429"/>
                <a:gd name="connsiteY34" fmla="*/ 697117 h 1539089"/>
                <a:gd name="connsiteX35" fmla="*/ 1240324 w 2951429"/>
                <a:gd name="connsiteY35" fmla="*/ 688064 h 1539089"/>
                <a:gd name="connsiteX36" fmla="*/ 1294645 w 2951429"/>
                <a:gd name="connsiteY36" fmla="*/ 660903 h 1539089"/>
                <a:gd name="connsiteX37" fmla="*/ 1321806 w 2951429"/>
                <a:gd name="connsiteY37" fmla="*/ 642796 h 1539089"/>
                <a:gd name="connsiteX38" fmla="*/ 1376126 w 2951429"/>
                <a:gd name="connsiteY38" fmla="*/ 624689 h 1539089"/>
                <a:gd name="connsiteX39" fmla="*/ 1403287 w 2951429"/>
                <a:gd name="connsiteY39" fmla="*/ 606583 h 1539089"/>
                <a:gd name="connsiteX40" fmla="*/ 1439501 w 2951429"/>
                <a:gd name="connsiteY40" fmla="*/ 597529 h 1539089"/>
                <a:gd name="connsiteX41" fmla="*/ 1493821 w 2951429"/>
                <a:gd name="connsiteY41" fmla="*/ 579422 h 1539089"/>
                <a:gd name="connsiteX42" fmla="*/ 1520982 w 2951429"/>
                <a:gd name="connsiteY42" fmla="*/ 570369 h 1539089"/>
                <a:gd name="connsiteX43" fmla="*/ 1557196 w 2951429"/>
                <a:gd name="connsiteY43" fmla="*/ 552262 h 1539089"/>
                <a:gd name="connsiteX44" fmla="*/ 1629623 w 2951429"/>
                <a:gd name="connsiteY44" fmla="*/ 534155 h 1539089"/>
                <a:gd name="connsiteX45" fmla="*/ 1702051 w 2951429"/>
                <a:gd name="connsiteY45" fmla="*/ 516048 h 1539089"/>
                <a:gd name="connsiteX46" fmla="*/ 1828800 w 2951429"/>
                <a:gd name="connsiteY46" fmla="*/ 479834 h 1539089"/>
                <a:gd name="connsiteX47" fmla="*/ 1828800 w 2951429"/>
                <a:gd name="connsiteY47" fmla="*/ 479834 h 1539089"/>
                <a:gd name="connsiteX48" fmla="*/ 1874067 w 2951429"/>
                <a:gd name="connsiteY48" fmla="*/ 461727 h 1539089"/>
                <a:gd name="connsiteX49" fmla="*/ 1901227 w 2951429"/>
                <a:gd name="connsiteY49" fmla="*/ 443620 h 1539089"/>
                <a:gd name="connsiteX50" fmla="*/ 1955548 w 2951429"/>
                <a:gd name="connsiteY50" fmla="*/ 434567 h 1539089"/>
                <a:gd name="connsiteX51" fmla="*/ 2046083 w 2951429"/>
                <a:gd name="connsiteY51" fmla="*/ 398353 h 1539089"/>
                <a:gd name="connsiteX52" fmla="*/ 2073243 w 2951429"/>
                <a:gd name="connsiteY52" fmla="*/ 389299 h 1539089"/>
                <a:gd name="connsiteX53" fmla="*/ 2154724 w 2951429"/>
                <a:gd name="connsiteY53" fmla="*/ 353086 h 1539089"/>
                <a:gd name="connsiteX54" fmla="*/ 2218099 w 2951429"/>
                <a:gd name="connsiteY54" fmla="*/ 325925 h 1539089"/>
                <a:gd name="connsiteX55" fmla="*/ 2290526 w 2951429"/>
                <a:gd name="connsiteY55" fmla="*/ 298765 h 1539089"/>
                <a:gd name="connsiteX56" fmla="*/ 2317687 w 2951429"/>
                <a:gd name="connsiteY56" fmla="*/ 280658 h 1539089"/>
                <a:gd name="connsiteX57" fmla="*/ 2372008 w 2951429"/>
                <a:gd name="connsiteY57" fmla="*/ 262551 h 1539089"/>
                <a:gd name="connsiteX58" fmla="*/ 2453489 w 2951429"/>
                <a:gd name="connsiteY58" fmla="*/ 226337 h 1539089"/>
                <a:gd name="connsiteX59" fmla="*/ 2525917 w 2951429"/>
                <a:gd name="connsiteY59" fmla="*/ 190123 h 1539089"/>
                <a:gd name="connsiteX60" fmla="*/ 2553077 w 2951429"/>
                <a:gd name="connsiteY60" fmla="*/ 181070 h 1539089"/>
                <a:gd name="connsiteX61" fmla="*/ 2589291 w 2951429"/>
                <a:gd name="connsiteY61" fmla="*/ 172016 h 1539089"/>
                <a:gd name="connsiteX62" fmla="*/ 2625505 w 2951429"/>
                <a:gd name="connsiteY62" fmla="*/ 153909 h 1539089"/>
                <a:gd name="connsiteX63" fmla="*/ 2679825 w 2951429"/>
                <a:gd name="connsiteY63" fmla="*/ 135802 h 1539089"/>
                <a:gd name="connsiteX64" fmla="*/ 2743200 w 2951429"/>
                <a:gd name="connsiteY64" fmla="*/ 117695 h 1539089"/>
                <a:gd name="connsiteX65" fmla="*/ 2824681 w 2951429"/>
                <a:gd name="connsiteY65" fmla="*/ 72428 h 1539089"/>
                <a:gd name="connsiteX66" fmla="*/ 2860895 w 2951429"/>
                <a:gd name="connsiteY66" fmla="*/ 54321 h 1539089"/>
                <a:gd name="connsiteX67" fmla="*/ 2915216 w 2951429"/>
                <a:gd name="connsiteY67" fmla="*/ 45268 h 1539089"/>
                <a:gd name="connsiteX68" fmla="*/ 2897109 w 2951429"/>
                <a:gd name="connsiteY68" fmla="*/ 72428 h 1539089"/>
                <a:gd name="connsiteX69" fmla="*/ 2924269 w 2951429"/>
                <a:gd name="connsiteY69" fmla="*/ 63375 h 1539089"/>
                <a:gd name="connsiteX70" fmla="*/ 2933322 w 2951429"/>
                <a:gd name="connsiteY70" fmla="*/ 36214 h 1539089"/>
                <a:gd name="connsiteX71" fmla="*/ 2951429 w 2951429"/>
                <a:gd name="connsiteY71" fmla="*/ 9054 h 1539089"/>
                <a:gd name="connsiteX72" fmla="*/ 2924269 w 2951429"/>
                <a:gd name="connsiteY72" fmla="*/ 0 h 1539089"/>
                <a:gd name="connsiteX73" fmla="*/ 2869948 w 2951429"/>
                <a:gd name="connsiteY73" fmla="*/ 27161 h 1539089"/>
                <a:gd name="connsiteX74" fmla="*/ 2815627 w 2951429"/>
                <a:gd name="connsiteY74" fmla="*/ 45268 h 1539089"/>
                <a:gd name="connsiteX75" fmla="*/ 2788467 w 2951429"/>
                <a:gd name="connsiteY75" fmla="*/ 63375 h 1539089"/>
                <a:gd name="connsiteX76" fmla="*/ 2661719 w 2951429"/>
                <a:gd name="connsiteY76" fmla="*/ 90535 h 1539089"/>
                <a:gd name="connsiteX77" fmla="*/ 2580237 w 2951429"/>
                <a:gd name="connsiteY77" fmla="*/ 117695 h 1539089"/>
                <a:gd name="connsiteX78" fmla="*/ 2525917 w 2951429"/>
                <a:gd name="connsiteY78" fmla="*/ 135802 h 1539089"/>
                <a:gd name="connsiteX79" fmla="*/ 2471596 w 2951429"/>
                <a:gd name="connsiteY79" fmla="*/ 144856 h 1539089"/>
                <a:gd name="connsiteX80" fmla="*/ 2399168 w 2951429"/>
                <a:gd name="connsiteY80" fmla="*/ 162963 h 1539089"/>
                <a:gd name="connsiteX81" fmla="*/ 2362954 w 2951429"/>
                <a:gd name="connsiteY81" fmla="*/ 172016 h 1539089"/>
                <a:gd name="connsiteX82" fmla="*/ 2308633 w 2951429"/>
                <a:gd name="connsiteY82" fmla="*/ 190123 h 1539089"/>
                <a:gd name="connsiteX83" fmla="*/ 2281473 w 2951429"/>
                <a:gd name="connsiteY83" fmla="*/ 199177 h 1539089"/>
                <a:gd name="connsiteX84" fmla="*/ 2254313 w 2951429"/>
                <a:gd name="connsiteY84" fmla="*/ 217284 h 1539089"/>
                <a:gd name="connsiteX85" fmla="*/ 2209045 w 2951429"/>
                <a:gd name="connsiteY85" fmla="*/ 226337 h 1539089"/>
                <a:gd name="connsiteX86" fmla="*/ 2154724 w 2951429"/>
                <a:gd name="connsiteY86" fmla="*/ 244444 h 1539089"/>
                <a:gd name="connsiteX87" fmla="*/ 2127564 w 2951429"/>
                <a:gd name="connsiteY87" fmla="*/ 253497 h 1539089"/>
                <a:gd name="connsiteX88" fmla="*/ 2064190 w 2951429"/>
                <a:gd name="connsiteY88" fmla="*/ 280658 h 1539089"/>
                <a:gd name="connsiteX89" fmla="*/ 2037029 w 2951429"/>
                <a:gd name="connsiteY89" fmla="*/ 298765 h 1539089"/>
                <a:gd name="connsiteX90" fmla="*/ 1982709 w 2951429"/>
                <a:gd name="connsiteY90" fmla="*/ 316872 h 1539089"/>
                <a:gd name="connsiteX91" fmla="*/ 1928388 w 2951429"/>
                <a:gd name="connsiteY91" fmla="*/ 334979 h 1539089"/>
                <a:gd name="connsiteX92" fmla="*/ 1901227 w 2951429"/>
                <a:gd name="connsiteY92" fmla="*/ 344032 h 1539089"/>
                <a:gd name="connsiteX93" fmla="*/ 1865014 w 2951429"/>
                <a:gd name="connsiteY93" fmla="*/ 371192 h 1539089"/>
                <a:gd name="connsiteX94" fmla="*/ 1828800 w 2951429"/>
                <a:gd name="connsiteY94" fmla="*/ 380246 h 1539089"/>
                <a:gd name="connsiteX95" fmla="*/ 1774479 w 2951429"/>
                <a:gd name="connsiteY95" fmla="*/ 398353 h 1539089"/>
                <a:gd name="connsiteX96" fmla="*/ 1747319 w 2951429"/>
                <a:gd name="connsiteY96" fmla="*/ 407406 h 1539089"/>
                <a:gd name="connsiteX97" fmla="*/ 1674891 w 2951429"/>
                <a:gd name="connsiteY97" fmla="*/ 434567 h 1539089"/>
                <a:gd name="connsiteX98" fmla="*/ 1629623 w 2951429"/>
                <a:gd name="connsiteY98" fmla="*/ 443620 h 1539089"/>
                <a:gd name="connsiteX99" fmla="*/ 1593410 w 2951429"/>
                <a:gd name="connsiteY99" fmla="*/ 461727 h 1539089"/>
                <a:gd name="connsiteX100" fmla="*/ 1566249 w 2951429"/>
                <a:gd name="connsiteY100" fmla="*/ 470781 h 1539089"/>
                <a:gd name="connsiteX101" fmla="*/ 1539089 w 2951429"/>
                <a:gd name="connsiteY101" fmla="*/ 488888 h 1539089"/>
                <a:gd name="connsiteX102" fmla="*/ 1484768 w 2951429"/>
                <a:gd name="connsiteY102" fmla="*/ 506994 h 1539089"/>
                <a:gd name="connsiteX103" fmla="*/ 1457608 w 2951429"/>
                <a:gd name="connsiteY103" fmla="*/ 516048 h 1539089"/>
                <a:gd name="connsiteX104" fmla="*/ 1421394 w 2951429"/>
                <a:gd name="connsiteY104" fmla="*/ 525101 h 1539089"/>
                <a:gd name="connsiteX105" fmla="*/ 1367073 w 2951429"/>
                <a:gd name="connsiteY105" fmla="*/ 543208 h 1539089"/>
                <a:gd name="connsiteX106" fmla="*/ 1321806 w 2951429"/>
                <a:gd name="connsiteY106" fmla="*/ 552262 h 1539089"/>
                <a:gd name="connsiteX107" fmla="*/ 1267485 w 2951429"/>
                <a:gd name="connsiteY107" fmla="*/ 570369 h 1539089"/>
                <a:gd name="connsiteX108" fmla="*/ 1213164 w 2951429"/>
                <a:gd name="connsiteY108" fmla="*/ 588476 h 1539089"/>
                <a:gd name="connsiteX109" fmla="*/ 1186004 w 2951429"/>
                <a:gd name="connsiteY109" fmla="*/ 597529 h 1539089"/>
                <a:gd name="connsiteX110" fmla="*/ 1140736 w 2951429"/>
                <a:gd name="connsiteY110" fmla="*/ 615636 h 1539089"/>
                <a:gd name="connsiteX111" fmla="*/ 1077362 w 2951429"/>
                <a:gd name="connsiteY111" fmla="*/ 633743 h 1539089"/>
                <a:gd name="connsiteX112" fmla="*/ 1023041 w 2951429"/>
                <a:gd name="connsiteY112" fmla="*/ 660903 h 1539089"/>
                <a:gd name="connsiteX113" fmla="*/ 941560 w 2951429"/>
                <a:gd name="connsiteY113" fmla="*/ 697117 h 1539089"/>
                <a:gd name="connsiteX114" fmla="*/ 914400 w 2951429"/>
                <a:gd name="connsiteY114" fmla="*/ 706171 h 1539089"/>
                <a:gd name="connsiteX115" fmla="*/ 860079 w 2951429"/>
                <a:gd name="connsiteY115" fmla="*/ 742385 h 1539089"/>
                <a:gd name="connsiteX116" fmla="*/ 832919 w 2951429"/>
                <a:gd name="connsiteY116" fmla="*/ 760491 h 1539089"/>
                <a:gd name="connsiteX117" fmla="*/ 742384 w 2951429"/>
                <a:gd name="connsiteY117" fmla="*/ 796705 h 1539089"/>
                <a:gd name="connsiteX118" fmla="*/ 679010 w 2951429"/>
                <a:gd name="connsiteY118" fmla="*/ 832919 h 1539089"/>
                <a:gd name="connsiteX119" fmla="*/ 633742 w 2951429"/>
                <a:gd name="connsiteY119" fmla="*/ 841973 h 1539089"/>
                <a:gd name="connsiteX120" fmla="*/ 606582 w 2951429"/>
                <a:gd name="connsiteY120" fmla="*/ 851026 h 1539089"/>
                <a:gd name="connsiteX121" fmla="*/ 552261 w 2951429"/>
                <a:gd name="connsiteY121" fmla="*/ 878187 h 1539089"/>
                <a:gd name="connsiteX122" fmla="*/ 525101 w 2951429"/>
                <a:gd name="connsiteY122" fmla="*/ 896293 h 1539089"/>
                <a:gd name="connsiteX123" fmla="*/ 497940 w 2951429"/>
                <a:gd name="connsiteY123" fmla="*/ 905347 h 1539089"/>
                <a:gd name="connsiteX124" fmla="*/ 443620 w 2951429"/>
                <a:gd name="connsiteY124" fmla="*/ 932507 h 1539089"/>
                <a:gd name="connsiteX125" fmla="*/ 362138 w 2951429"/>
                <a:gd name="connsiteY125" fmla="*/ 995882 h 1539089"/>
                <a:gd name="connsiteX126" fmla="*/ 334978 w 2951429"/>
                <a:gd name="connsiteY126" fmla="*/ 1013988 h 1539089"/>
                <a:gd name="connsiteX127" fmla="*/ 271604 w 2951429"/>
                <a:gd name="connsiteY127" fmla="*/ 1032095 h 1539089"/>
                <a:gd name="connsiteX128" fmla="*/ 217283 w 2951429"/>
                <a:gd name="connsiteY128" fmla="*/ 1068309 h 1539089"/>
                <a:gd name="connsiteX129" fmla="*/ 190122 w 2951429"/>
                <a:gd name="connsiteY129" fmla="*/ 1095470 h 1539089"/>
                <a:gd name="connsiteX130" fmla="*/ 135802 w 2951429"/>
                <a:gd name="connsiteY130" fmla="*/ 1131684 h 1539089"/>
                <a:gd name="connsiteX131" fmla="*/ 81481 w 2951429"/>
                <a:gd name="connsiteY131" fmla="*/ 1167897 h 1539089"/>
                <a:gd name="connsiteX132" fmla="*/ 54321 w 2951429"/>
                <a:gd name="connsiteY132" fmla="*/ 1186004 h 1539089"/>
                <a:gd name="connsiteX133" fmla="*/ 27160 w 2951429"/>
                <a:gd name="connsiteY133" fmla="*/ 1204111 h 1539089"/>
                <a:gd name="connsiteX134" fmla="*/ 0 w 2951429"/>
                <a:gd name="connsiteY134" fmla="*/ 1231272 h 1539089"/>
                <a:gd name="connsiteX135" fmla="*/ 0 w 2951429"/>
                <a:gd name="connsiteY135" fmla="*/ 1267486 h 1539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951429" h="1539089">
                  <a:moveTo>
                    <a:pt x="0" y="1267486"/>
                  </a:moveTo>
                  <a:cubicBezTo>
                    <a:pt x="2457" y="1282229"/>
                    <a:pt x="7493" y="1329862"/>
                    <a:pt x="18107" y="1348967"/>
                  </a:cubicBezTo>
                  <a:cubicBezTo>
                    <a:pt x="28676" y="1367990"/>
                    <a:pt x="54321" y="1403288"/>
                    <a:pt x="54321" y="1403288"/>
                  </a:cubicBezTo>
                  <a:cubicBezTo>
                    <a:pt x="70255" y="1451093"/>
                    <a:pt x="58081" y="1422508"/>
                    <a:pt x="99588" y="1484769"/>
                  </a:cubicBezTo>
                  <a:lnTo>
                    <a:pt x="117695" y="1511929"/>
                  </a:lnTo>
                  <a:cubicBezTo>
                    <a:pt x="120713" y="1520982"/>
                    <a:pt x="117205" y="1539089"/>
                    <a:pt x="126748" y="1539089"/>
                  </a:cubicBezTo>
                  <a:cubicBezTo>
                    <a:pt x="137629" y="1539089"/>
                    <a:pt x="140436" y="1521872"/>
                    <a:pt x="144855" y="1511929"/>
                  </a:cubicBezTo>
                  <a:cubicBezTo>
                    <a:pt x="187951" y="1414964"/>
                    <a:pt x="140091" y="1491914"/>
                    <a:pt x="181069" y="1430448"/>
                  </a:cubicBezTo>
                  <a:cubicBezTo>
                    <a:pt x="187105" y="1412341"/>
                    <a:pt x="185680" y="1389623"/>
                    <a:pt x="199176" y="1376127"/>
                  </a:cubicBezTo>
                  <a:cubicBezTo>
                    <a:pt x="208229" y="1367074"/>
                    <a:pt x="218140" y="1358803"/>
                    <a:pt x="226336" y="1348967"/>
                  </a:cubicBezTo>
                  <a:cubicBezTo>
                    <a:pt x="233302" y="1340608"/>
                    <a:pt x="236749" y="1329500"/>
                    <a:pt x="244443" y="1321806"/>
                  </a:cubicBezTo>
                  <a:cubicBezTo>
                    <a:pt x="252137" y="1314112"/>
                    <a:pt x="262550" y="1309735"/>
                    <a:pt x="271604" y="1303699"/>
                  </a:cubicBezTo>
                  <a:cubicBezTo>
                    <a:pt x="363132" y="1166410"/>
                    <a:pt x="264065" y="1307315"/>
                    <a:pt x="334978" y="1222218"/>
                  </a:cubicBezTo>
                  <a:cubicBezTo>
                    <a:pt x="341944" y="1213859"/>
                    <a:pt x="345391" y="1202752"/>
                    <a:pt x="353085" y="1195058"/>
                  </a:cubicBezTo>
                  <a:cubicBezTo>
                    <a:pt x="360779" y="1187364"/>
                    <a:pt x="371886" y="1183917"/>
                    <a:pt x="380245" y="1176951"/>
                  </a:cubicBezTo>
                  <a:cubicBezTo>
                    <a:pt x="415271" y="1147763"/>
                    <a:pt x="400468" y="1147288"/>
                    <a:pt x="443620" y="1122630"/>
                  </a:cubicBezTo>
                  <a:cubicBezTo>
                    <a:pt x="451906" y="1117895"/>
                    <a:pt x="461727" y="1116595"/>
                    <a:pt x="470780" y="1113577"/>
                  </a:cubicBezTo>
                  <a:cubicBezTo>
                    <a:pt x="482851" y="1104523"/>
                    <a:pt x="493893" y="1093902"/>
                    <a:pt x="506994" y="1086416"/>
                  </a:cubicBezTo>
                  <a:cubicBezTo>
                    <a:pt x="515280" y="1081681"/>
                    <a:pt x="526214" y="1082657"/>
                    <a:pt x="534154" y="1077363"/>
                  </a:cubicBezTo>
                  <a:cubicBezTo>
                    <a:pt x="581019" y="1046120"/>
                    <a:pt x="543326" y="1038089"/>
                    <a:pt x="615635" y="1013988"/>
                  </a:cubicBezTo>
                  <a:cubicBezTo>
                    <a:pt x="646107" y="1003831"/>
                    <a:pt x="647684" y="1004729"/>
                    <a:pt x="679010" y="986828"/>
                  </a:cubicBezTo>
                  <a:cubicBezTo>
                    <a:pt x="688457" y="981430"/>
                    <a:pt x="696723" y="974119"/>
                    <a:pt x="706170" y="968721"/>
                  </a:cubicBezTo>
                  <a:cubicBezTo>
                    <a:pt x="717888" y="962025"/>
                    <a:pt x="730939" y="957767"/>
                    <a:pt x="742384" y="950614"/>
                  </a:cubicBezTo>
                  <a:cubicBezTo>
                    <a:pt x="749125" y="946401"/>
                    <a:pt x="793574" y="910569"/>
                    <a:pt x="805758" y="905347"/>
                  </a:cubicBezTo>
                  <a:cubicBezTo>
                    <a:pt x="817195" y="900445"/>
                    <a:pt x="829901" y="899311"/>
                    <a:pt x="841972" y="896293"/>
                  </a:cubicBezTo>
                  <a:cubicBezTo>
                    <a:pt x="851025" y="890258"/>
                    <a:pt x="860773" y="885153"/>
                    <a:pt x="869132" y="878187"/>
                  </a:cubicBezTo>
                  <a:cubicBezTo>
                    <a:pt x="878968" y="869990"/>
                    <a:pt x="885640" y="858128"/>
                    <a:pt x="896293" y="851026"/>
                  </a:cubicBezTo>
                  <a:cubicBezTo>
                    <a:pt x="904233" y="845732"/>
                    <a:pt x="914400" y="844991"/>
                    <a:pt x="923453" y="841973"/>
                  </a:cubicBezTo>
                  <a:cubicBezTo>
                    <a:pt x="1001298" y="790077"/>
                    <a:pt x="902803" y="852299"/>
                    <a:pt x="977774" y="814812"/>
                  </a:cubicBezTo>
                  <a:cubicBezTo>
                    <a:pt x="987506" y="809946"/>
                    <a:pt x="995487" y="802103"/>
                    <a:pt x="1004934" y="796705"/>
                  </a:cubicBezTo>
                  <a:cubicBezTo>
                    <a:pt x="1016652" y="790009"/>
                    <a:pt x="1029430" y="785294"/>
                    <a:pt x="1041148" y="778598"/>
                  </a:cubicBezTo>
                  <a:cubicBezTo>
                    <a:pt x="1050595" y="773199"/>
                    <a:pt x="1058366" y="764910"/>
                    <a:pt x="1068309" y="760491"/>
                  </a:cubicBezTo>
                  <a:cubicBezTo>
                    <a:pt x="1085750" y="752740"/>
                    <a:pt x="1104522" y="748420"/>
                    <a:pt x="1122629" y="742385"/>
                  </a:cubicBezTo>
                  <a:cubicBezTo>
                    <a:pt x="1131683" y="739367"/>
                    <a:pt x="1141849" y="738625"/>
                    <a:pt x="1149790" y="733331"/>
                  </a:cubicBezTo>
                  <a:cubicBezTo>
                    <a:pt x="1177067" y="715146"/>
                    <a:pt x="1181002" y="710901"/>
                    <a:pt x="1213164" y="697117"/>
                  </a:cubicBezTo>
                  <a:cubicBezTo>
                    <a:pt x="1221935" y="693358"/>
                    <a:pt x="1231271" y="691082"/>
                    <a:pt x="1240324" y="688064"/>
                  </a:cubicBezTo>
                  <a:cubicBezTo>
                    <a:pt x="1318165" y="636171"/>
                    <a:pt x="1219678" y="698387"/>
                    <a:pt x="1294645" y="660903"/>
                  </a:cubicBezTo>
                  <a:cubicBezTo>
                    <a:pt x="1304377" y="656037"/>
                    <a:pt x="1311863" y="647215"/>
                    <a:pt x="1321806" y="642796"/>
                  </a:cubicBezTo>
                  <a:cubicBezTo>
                    <a:pt x="1339247" y="635044"/>
                    <a:pt x="1360245" y="635276"/>
                    <a:pt x="1376126" y="624689"/>
                  </a:cubicBezTo>
                  <a:cubicBezTo>
                    <a:pt x="1385180" y="618654"/>
                    <a:pt x="1393286" y="610869"/>
                    <a:pt x="1403287" y="606583"/>
                  </a:cubicBezTo>
                  <a:cubicBezTo>
                    <a:pt x="1414724" y="601682"/>
                    <a:pt x="1427583" y="601105"/>
                    <a:pt x="1439501" y="597529"/>
                  </a:cubicBezTo>
                  <a:cubicBezTo>
                    <a:pt x="1457782" y="592044"/>
                    <a:pt x="1475714" y="585458"/>
                    <a:pt x="1493821" y="579422"/>
                  </a:cubicBezTo>
                  <a:cubicBezTo>
                    <a:pt x="1502875" y="576404"/>
                    <a:pt x="1512446" y="574637"/>
                    <a:pt x="1520982" y="570369"/>
                  </a:cubicBezTo>
                  <a:cubicBezTo>
                    <a:pt x="1533053" y="564333"/>
                    <a:pt x="1544392" y="556530"/>
                    <a:pt x="1557196" y="552262"/>
                  </a:cubicBezTo>
                  <a:cubicBezTo>
                    <a:pt x="1580804" y="544392"/>
                    <a:pt x="1606015" y="542025"/>
                    <a:pt x="1629623" y="534155"/>
                  </a:cubicBezTo>
                  <a:cubicBezTo>
                    <a:pt x="1671382" y="520235"/>
                    <a:pt x="1647426" y="526973"/>
                    <a:pt x="1702051" y="516048"/>
                  </a:cubicBezTo>
                  <a:cubicBezTo>
                    <a:pt x="1765792" y="484178"/>
                    <a:pt x="1725031" y="500588"/>
                    <a:pt x="1828800" y="479834"/>
                  </a:cubicBezTo>
                  <a:lnTo>
                    <a:pt x="1828800" y="479834"/>
                  </a:lnTo>
                  <a:cubicBezTo>
                    <a:pt x="1843889" y="473798"/>
                    <a:pt x="1859531" y="468995"/>
                    <a:pt x="1874067" y="461727"/>
                  </a:cubicBezTo>
                  <a:cubicBezTo>
                    <a:pt x="1883799" y="456861"/>
                    <a:pt x="1890905" y="447061"/>
                    <a:pt x="1901227" y="443620"/>
                  </a:cubicBezTo>
                  <a:cubicBezTo>
                    <a:pt x="1918642" y="437815"/>
                    <a:pt x="1937441" y="437585"/>
                    <a:pt x="1955548" y="434567"/>
                  </a:cubicBezTo>
                  <a:cubicBezTo>
                    <a:pt x="2008836" y="407923"/>
                    <a:pt x="1978955" y="420730"/>
                    <a:pt x="2046083" y="398353"/>
                  </a:cubicBezTo>
                  <a:cubicBezTo>
                    <a:pt x="2055136" y="395335"/>
                    <a:pt x="2065303" y="394593"/>
                    <a:pt x="2073243" y="389299"/>
                  </a:cubicBezTo>
                  <a:cubicBezTo>
                    <a:pt x="2153143" y="336033"/>
                    <a:pt x="2025429" y="417734"/>
                    <a:pt x="2154724" y="353086"/>
                  </a:cubicBezTo>
                  <a:cubicBezTo>
                    <a:pt x="2274829" y="293034"/>
                    <a:pt x="2124849" y="365890"/>
                    <a:pt x="2218099" y="325925"/>
                  </a:cubicBezTo>
                  <a:cubicBezTo>
                    <a:pt x="2284377" y="297520"/>
                    <a:pt x="2223763" y="315455"/>
                    <a:pt x="2290526" y="298765"/>
                  </a:cubicBezTo>
                  <a:cubicBezTo>
                    <a:pt x="2299580" y="292729"/>
                    <a:pt x="2307744" y="285077"/>
                    <a:pt x="2317687" y="280658"/>
                  </a:cubicBezTo>
                  <a:cubicBezTo>
                    <a:pt x="2335128" y="272906"/>
                    <a:pt x="2372008" y="262551"/>
                    <a:pt x="2372008" y="262551"/>
                  </a:cubicBezTo>
                  <a:cubicBezTo>
                    <a:pt x="2451898" y="209290"/>
                    <a:pt x="2324207" y="290978"/>
                    <a:pt x="2453489" y="226337"/>
                  </a:cubicBezTo>
                  <a:cubicBezTo>
                    <a:pt x="2477632" y="214266"/>
                    <a:pt x="2500310" y="198658"/>
                    <a:pt x="2525917" y="190123"/>
                  </a:cubicBezTo>
                  <a:cubicBezTo>
                    <a:pt x="2534970" y="187105"/>
                    <a:pt x="2543901" y="183692"/>
                    <a:pt x="2553077" y="181070"/>
                  </a:cubicBezTo>
                  <a:cubicBezTo>
                    <a:pt x="2565041" y="177652"/>
                    <a:pt x="2577640" y="176385"/>
                    <a:pt x="2589291" y="172016"/>
                  </a:cubicBezTo>
                  <a:cubicBezTo>
                    <a:pt x="2601928" y="167277"/>
                    <a:pt x="2612974" y="158921"/>
                    <a:pt x="2625505" y="153909"/>
                  </a:cubicBezTo>
                  <a:cubicBezTo>
                    <a:pt x="2643226" y="146821"/>
                    <a:pt x="2661718" y="141838"/>
                    <a:pt x="2679825" y="135802"/>
                  </a:cubicBezTo>
                  <a:cubicBezTo>
                    <a:pt x="2718781" y="122817"/>
                    <a:pt x="2697740" y="129061"/>
                    <a:pt x="2743200" y="117695"/>
                  </a:cubicBezTo>
                  <a:cubicBezTo>
                    <a:pt x="2849066" y="47120"/>
                    <a:pt x="2757755" y="101112"/>
                    <a:pt x="2824681" y="72428"/>
                  </a:cubicBezTo>
                  <a:cubicBezTo>
                    <a:pt x="2837086" y="67111"/>
                    <a:pt x="2847968" y="58199"/>
                    <a:pt x="2860895" y="54321"/>
                  </a:cubicBezTo>
                  <a:cubicBezTo>
                    <a:pt x="2878478" y="49046"/>
                    <a:pt x="2897109" y="48286"/>
                    <a:pt x="2915216" y="45268"/>
                  </a:cubicBezTo>
                  <a:cubicBezTo>
                    <a:pt x="2909180" y="54321"/>
                    <a:pt x="2892243" y="62696"/>
                    <a:pt x="2897109" y="72428"/>
                  </a:cubicBezTo>
                  <a:cubicBezTo>
                    <a:pt x="2901377" y="80964"/>
                    <a:pt x="2917521" y="70123"/>
                    <a:pt x="2924269" y="63375"/>
                  </a:cubicBezTo>
                  <a:cubicBezTo>
                    <a:pt x="2931017" y="56627"/>
                    <a:pt x="2929054" y="44750"/>
                    <a:pt x="2933322" y="36214"/>
                  </a:cubicBezTo>
                  <a:cubicBezTo>
                    <a:pt x="2938188" y="26482"/>
                    <a:pt x="2945393" y="18107"/>
                    <a:pt x="2951429" y="9054"/>
                  </a:cubicBezTo>
                  <a:cubicBezTo>
                    <a:pt x="2942376" y="6036"/>
                    <a:pt x="2933812" y="0"/>
                    <a:pt x="2924269" y="0"/>
                  </a:cubicBezTo>
                  <a:cubicBezTo>
                    <a:pt x="2899509" y="0"/>
                    <a:pt x="2890544" y="18007"/>
                    <a:pt x="2869948" y="27161"/>
                  </a:cubicBezTo>
                  <a:cubicBezTo>
                    <a:pt x="2852507" y="34913"/>
                    <a:pt x="2831508" y="34681"/>
                    <a:pt x="2815627" y="45268"/>
                  </a:cubicBezTo>
                  <a:cubicBezTo>
                    <a:pt x="2806574" y="51304"/>
                    <a:pt x="2798410" y="58956"/>
                    <a:pt x="2788467" y="63375"/>
                  </a:cubicBezTo>
                  <a:cubicBezTo>
                    <a:pt x="2737987" y="85811"/>
                    <a:pt x="2718766" y="83404"/>
                    <a:pt x="2661719" y="90535"/>
                  </a:cubicBezTo>
                  <a:lnTo>
                    <a:pt x="2580237" y="117695"/>
                  </a:lnTo>
                  <a:cubicBezTo>
                    <a:pt x="2580230" y="117697"/>
                    <a:pt x="2525925" y="135801"/>
                    <a:pt x="2525917" y="135802"/>
                  </a:cubicBezTo>
                  <a:cubicBezTo>
                    <a:pt x="2507810" y="138820"/>
                    <a:pt x="2489545" y="141010"/>
                    <a:pt x="2471596" y="144856"/>
                  </a:cubicBezTo>
                  <a:cubicBezTo>
                    <a:pt x="2447263" y="150070"/>
                    <a:pt x="2423311" y="156927"/>
                    <a:pt x="2399168" y="162963"/>
                  </a:cubicBezTo>
                  <a:cubicBezTo>
                    <a:pt x="2387097" y="165981"/>
                    <a:pt x="2374758" y="168081"/>
                    <a:pt x="2362954" y="172016"/>
                  </a:cubicBezTo>
                  <a:lnTo>
                    <a:pt x="2308633" y="190123"/>
                  </a:lnTo>
                  <a:cubicBezTo>
                    <a:pt x="2299580" y="193141"/>
                    <a:pt x="2289413" y="193883"/>
                    <a:pt x="2281473" y="199177"/>
                  </a:cubicBezTo>
                  <a:cubicBezTo>
                    <a:pt x="2272420" y="205213"/>
                    <a:pt x="2264501" y="213464"/>
                    <a:pt x="2254313" y="217284"/>
                  </a:cubicBezTo>
                  <a:cubicBezTo>
                    <a:pt x="2239905" y="222687"/>
                    <a:pt x="2223891" y="222288"/>
                    <a:pt x="2209045" y="226337"/>
                  </a:cubicBezTo>
                  <a:cubicBezTo>
                    <a:pt x="2190631" y="231359"/>
                    <a:pt x="2172831" y="238408"/>
                    <a:pt x="2154724" y="244444"/>
                  </a:cubicBezTo>
                  <a:lnTo>
                    <a:pt x="2127564" y="253497"/>
                  </a:lnTo>
                  <a:cubicBezTo>
                    <a:pt x="2059380" y="298954"/>
                    <a:pt x="2146034" y="245581"/>
                    <a:pt x="2064190" y="280658"/>
                  </a:cubicBezTo>
                  <a:cubicBezTo>
                    <a:pt x="2054189" y="284944"/>
                    <a:pt x="2046972" y="294346"/>
                    <a:pt x="2037029" y="298765"/>
                  </a:cubicBezTo>
                  <a:cubicBezTo>
                    <a:pt x="2019588" y="306517"/>
                    <a:pt x="2000816" y="310836"/>
                    <a:pt x="1982709" y="316872"/>
                  </a:cubicBezTo>
                  <a:lnTo>
                    <a:pt x="1928388" y="334979"/>
                  </a:lnTo>
                  <a:lnTo>
                    <a:pt x="1901227" y="344032"/>
                  </a:lnTo>
                  <a:cubicBezTo>
                    <a:pt x="1889156" y="353085"/>
                    <a:pt x="1878510" y="364444"/>
                    <a:pt x="1865014" y="371192"/>
                  </a:cubicBezTo>
                  <a:cubicBezTo>
                    <a:pt x="1853885" y="376757"/>
                    <a:pt x="1840718" y="376671"/>
                    <a:pt x="1828800" y="380246"/>
                  </a:cubicBezTo>
                  <a:cubicBezTo>
                    <a:pt x="1810519" y="385731"/>
                    <a:pt x="1792586" y="392317"/>
                    <a:pt x="1774479" y="398353"/>
                  </a:cubicBezTo>
                  <a:cubicBezTo>
                    <a:pt x="1765426" y="401371"/>
                    <a:pt x="1756179" y="403862"/>
                    <a:pt x="1747319" y="407406"/>
                  </a:cubicBezTo>
                  <a:cubicBezTo>
                    <a:pt x="1733486" y="412939"/>
                    <a:pt x="1693807" y="429838"/>
                    <a:pt x="1674891" y="434567"/>
                  </a:cubicBezTo>
                  <a:cubicBezTo>
                    <a:pt x="1659962" y="438299"/>
                    <a:pt x="1644712" y="440602"/>
                    <a:pt x="1629623" y="443620"/>
                  </a:cubicBezTo>
                  <a:cubicBezTo>
                    <a:pt x="1617552" y="449656"/>
                    <a:pt x="1605815" y="456411"/>
                    <a:pt x="1593410" y="461727"/>
                  </a:cubicBezTo>
                  <a:cubicBezTo>
                    <a:pt x="1584638" y="465486"/>
                    <a:pt x="1574785" y="466513"/>
                    <a:pt x="1566249" y="470781"/>
                  </a:cubicBezTo>
                  <a:cubicBezTo>
                    <a:pt x="1556517" y="475647"/>
                    <a:pt x="1549032" y="484469"/>
                    <a:pt x="1539089" y="488888"/>
                  </a:cubicBezTo>
                  <a:cubicBezTo>
                    <a:pt x="1521648" y="496640"/>
                    <a:pt x="1502875" y="500958"/>
                    <a:pt x="1484768" y="506994"/>
                  </a:cubicBezTo>
                  <a:cubicBezTo>
                    <a:pt x="1475715" y="510012"/>
                    <a:pt x="1466866" y="513734"/>
                    <a:pt x="1457608" y="516048"/>
                  </a:cubicBezTo>
                  <a:cubicBezTo>
                    <a:pt x="1445537" y="519066"/>
                    <a:pt x="1433312" y="521526"/>
                    <a:pt x="1421394" y="525101"/>
                  </a:cubicBezTo>
                  <a:cubicBezTo>
                    <a:pt x="1403112" y="530585"/>
                    <a:pt x="1385789" y="539465"/>
                    <a:pt x="1367073" y="543208"/>
                  </a:cubicBezTo>
                  <a:cubicBezTo>
                    <a:pt x="1351984" y="546226"/>
                    <a:pt x="1336652" y="548213"/>
                    <a:pt x="1321806" y="552262"/>
                  </a:cubicBezTo>
                  <a:cubicBezTo>
                    <a:pt x="1303392" y="557284"/>
                    <a:pt x="1285592" y="564333"/>
                    <a:pt x="1267485" y="570369"/>
                  </a:cubicBezTo>
                  <a:lnTo>
                    <a:pt x="1213164" y="588476"/>
                  </a:lnTo>
                  <a:cubicBezTo>
                    <a:pt x="1204111" y="591494"/>
                    <a:pt x="1194864" y="593985"/>
                    <a:pt x="1186004" y="597529"/>
                  </a:cubicBezTo>
                  <a:cubicBezTo>
                    <a:pt x="1170915" y="603565"/>
                    <a:pt x="1156154" y="610497"/>
                    <a:pt x="1140736" y="615636"/>
                  </a:cubicBezTo>
                  <a:cubicBezTo>
                    <a:pt x="1123323" y="621440"/>
                    <a:pt x="1094806" y="625021"/>
                    <a:pt x="1077362" y="633743"/>
                  </a:cubicBezTo>
                  <a:cubicBezTo>
                    <a:pt x="1007171" y="668840"/>
                    <a:pt x="1091301" y="638151"/>
                    <a:pt x="1023041" y="660903"/>
                  </a:cubicBezTo>
                  <a:cubicBezTo>
                    <a:pt x="979999" y="689598"/>
                    <a:pt x="1006205" y="675568"/>
                    <a:pt x="941560" y="697117"/>
                  </a:cubicBezTo>
                  <a:cubicBezTo>
                    <a:pt x="932507" y="700135"/>
                    <a:pt x="922340" y="700877"/>
                    <a:pt x="914400" y="706171"/>
                  </a:cubicBezTo>
                  <a:lnTo>
                    <a:pt x="860079" y="742385"/>
                  </a:lnTo>
                  <a:cubicBezTo>
                    <a:pt x="851026" y="748420"/>
                    <a:pt x="843241" y="757050"/>
                    <a:pt x="832919" y="760491"/>
                  </a:cubicBezTo>
                  <a:cubicBezTo>
                    <a:pt x="788401" y="775330"/>
                    <a:pt x="779685" y="775391"/>
                    <a:pt x="742384" y="796705"/>
                  </a:cubicBezTo>
                  <a:cubicBezTo>
                    <a:pt x="714571" y="812598"/>
                    <a:pt x="711837" y="821977"/>
                    <a:pt x="679010" y="832919"/>
                  </a:cubicBezTo>
                  <a:cubicBezTo>
                    <a:pt x="664412" y="837785"/>
                    <a:pt x="648671" y="838241"/>
                    <a:pt x="633742" y="841973"/>
                  </a:cubicBezTo>
                  <a:cubicBezTo>
                    <a:pt x="624484" y="844288"/>
                    <a:pt x="615635" y="848008"/>
                    <a:pt x="606582" y="851026"/>
                  </a:cubicBezTo>
                  <a:cubicBezTo>
                    <a:pt x="528746" y="902916"/>
                    <a:pt x="627224" y="840706"/>
                    <a:pt x="552261" y="878187"/>
                  </a:cubicBezTo>
                  <a:cubicBezTo>
                    <a:pt x="542529" y="883053"/>
                    <a:pt x="534833" y="891427"/>
                    <a:pt x="525101" y="896293"/>
                  </a:cubicBezTo>
                  <a:cubicBezTo>
                    <a:pt x="516565" y="900561"/>
                    <a:pt x="506476" y="901079"/>
                    <a:pt x="497940" y="905347"/>
                  </a:cubicBezTo>
                  <a:cubicBezTo>
                    <a:pt x="427743" y="940446"/>
                    <a:pt x="511884" y="909753"/>
                    <a:pt x="443620" y="932507"/>
                  </a:cubicBezTo>
                  <a:cubicBezTo>
                    <a:pt x="401072" y="975055"/>
                    <a:pt x="427111" y="952567"/>
                    <a:pt x="362138" y="995882"/>
                  </a:cubicBezTo>
                  <a:cubicBezTo>
                    <a:pt x="353085" y="1001917"/>
                    <a:pt x="345300" y="1010547"/>
                    <a:pt x="334978" y="1013988"/>
                  </a:cubicBezTo>
                  <a:cubicBezTo>
                    <a:pt x="296014" y="1026977"/>
                    <a:pt x="317076" y="1020728"/>
                    <a:pt x="271604" y="1032095"/>
                  </a:cubicBezTo>
                  <a:cubicBezTo>
                    <a:pt x="184955" y="1118744"/>
                    <a:pt x="295898" y="1015899"/>
                    <a:pt x="217283" y="1068309"/>
                  </a:cubicBezTo>
                  <a:cubicBezTo>
                    <a:pt x="206630" y="1075411"/>
                    <a:pt x="200229" y="1087609"/>
                    <a:pt x="190122" y="1095470"/>
                  </a:cubicBezTo>
                  <a:cubicBezTo>
                    <a:pt x="172945" y="1108830"/>
                    <a:pt x="153909" y="1119613"/>
                    <a:pt x="135802" y="1131684"/>
                  </a:cubicBezTo>
                  <a:lnTo>
                    <a:pt x="81481" y="1167897"/>
                  </a:lnTo>
                  <a:lnTo>
                    <a:pt x="54321" y="1186004"/>
                  </a:lnTo>
                  <a:cubicBezTo>
                    <a:pt x="45267" y="1192040"/>
                    <a:pt x="34854" y="1196417"/>
                    <a:pt x="27160" y="1204111"/>
                  </a:cubicBezTo>
                  <a:lnTo>
                    <a:pt x="0" y="1231272"/>
                  </a:lnTo>
                  <a:lnTo>
                    <a:pt x="0" y="1267486"/>
                  </a:lnTo>
                  <a:close/>
                </a:path>
              </a:pathLst>
            </a:cu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39">
                <a:solidFill>
                  <a:prstClr val="white"/>
                </a:solidFill>
              </a:endParaRPr>
            </a:p>
          </p:txBody>
        </p:sp>
        <p:sp>
          <p:nvSpPr>
            <p:cNvPr id="21" name="รูปแบบอิสระ 20"/>
            <p:cNvSpPr/>
            <p:nvPr/>
          </p:nvSpPr>
          <p:spPr>
            <a:xfrm rot="823738">
              <a:off x="4231167" y="2605278"/>
              <a:ext cx="64334" cy="250969"/>
            </a:xfrm>
            <a:custGeom>
              <a:avLst/>
              <a:gdLst>
                <a:gd name="connsiteX0" fmla="*/ 81481 w 144856"/>
                <a:gd name="connsiteY0" fmla="*/ 499751 h 515003"/>
                <a:gd name="connsiteX1" fmla="*/ 36214 w 144856"/>
                <a:gd name="connsiteY1" fmla="*/ 391109 h 515003"/>
                <a:gd name="connsiteX2" fmla="*/ 27161 w 144856"/>
                <a:gd name="connsiteY2" fmla="*/ 363949 h 515003"/>
                <a:gd name="connsiteX3" fmla="*/ 18107 w 144856"/>
                <a:gd name="connsiteY3" fmla="*/ 336788 h 515003"/>
                <a:gd name="connsiteX4" fmla="*/ 0 w 144856"/>
                <a:gd name="connsiteY4" fmla="*/ 228147 h 515003"/>
                <a:gd name="connsiteX5" fmla="*/ 9054 w 144856"/>
                <a:gd name="connsiteY5" fmla="*/ 38024 h 515003"/>
                <a:gd name="connsiteX6" fmla="*/ 18107 w 144856"/>
                <a:gd name="connsiteY6" fmla="*/ 1810 h 515003"/>
                <a:gd name="connsiteX7" fmla="*/ 36214 w 144856"/>
                <a:gd name="connsiteY7" fmla="*/ 74238 h 515003"/>
                <a:gd name="connsiteX8" fmla="*/ 45268 w 144856"/>
                <a:gd name="connsiteY8" fmla="*/ 110452 h 515003"/>
                <a:gd name="connsiteX9" fmla="*/ 54321 w 144856"/>
                <a:gd name="connsiteY9" fmla="*/ 200986 h 515003"/>
                <a:gd name="connsiteX10" fmla="*/ 72428 w 144856"/>
                <a:gd name="connsiteY10" fmla="*/ 282467 h 515003"/>
                <a:gd name="connsiteX11" fmla="*/ 81481 w 144856"/>
                <a:gd name="connsiteY11" fmla="*/ 336788 h 515003"/>
                <a:gd name="connsiteX12" fmla="*/ 99588 w 144856"/>
                <a:gd name="connsiteY12" fmla="*/ 391109 h 515003"/>
                <a:gd name="connsiteX13" fmla="*/ 108642 w 144856"/>
                <a:gd name="connsiteY13" fmla="*/ 427323 h 515003"/>
                <a:gd name="connsiteX14" fmla="*/ 144856 w 144856"/>
                <a:gd name="connsiteY14" fmla="*/ 481644 h 515003"/>
                <a:gd name="connsiteX15" fmla="*/ 126749 w 144856"/>
                <a:gd name="connsiteY15" fmla="*/ 508804 h 515003"/>
                <a:gd name="connsiteX16" fmla="*/ 81481 w 144856"/>
                <a:gd name="connsiteY16" fmla="*/ 499751 h 515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4856" h="515003">
                  <a:moveTo>
                    <a:pt x="81481" y="499751"/>
                  </a:moveTo>
                  <a:cubicBezTo>
                    <a:pt x="45786" y="428360"/>
                    <a:pt x="60722" y="464633"/>
                    <a:pt x="36214" y="391109"/>
                  </a:cubicBezTo>
                  <a:lnTo>
                    <a:pt x="27161" y="363949"/>
                  </a:lnTo>
                  <a:cubicBezTo>
                    <a:pt x="24143" y="354895"/>
                    <a:pt x="19979" y="346146"/>
                    <a:pt x="18107" y="336788"/>
                  </a:cubicBezTo>
                  <a:cubicBezTo>
                    <a:pt x="4869" y="270596"/>
                    <a:pt x="11230" y="306754"/>
                    <a:pt x="0" y="228147"/>
                  </a:cubicBezTo>
                  <a:cubicBezTo>
                    <a:pt x="3018" y="164773"/>
                    <a:pt x="3994" y="101268"/>
                    <a:pt x="9054" y="38024"/>
                  </a:cubicBezTo>
                  <a:cubicBezTo>
                    <a:pt x="10046" y="25621"/>
                    <a:pt x="10641" y="-8144"/>
                    <a:pt x="18107" y="1810"/>
                  </a:cubicBezTo>
                  <a:cubicBezTo>
                    <a:pt x="33038" y="21719"/>
                    <a:pt x="30178" y="50095"/>
                    <a:pt x="36214" y="74238"/>
                  </a:cubicBezTo>
                  <a:lnTo>
                    <a:pt x="45268" y="110452"/>
                  </a:lnTo>
                  <a:cubicBezTo>
                    <a:pt x="48286" y="140630"/>
                    <a:pt x="50313" y="170924"/>
                    <a:pt x="54321" y="200986"/>
                  </a:cubicBezTo>
                  <a:cubicBezTo>
                    <a:pt x="60645" y="248416"/>
                    <a:pt x="63823" y="239442"/>
                    <a:pt x="72428" y="282467"/>
                  </a:cubicBezTo>
                  <a:cubicBezTo>
                    <a:pt x="76028" y="300467"/>
                    <a:pt x="77029" y="318979"/>
                    <a:pt x="81481" y="336788"/>
                  </a:cubicBezTo>
                  <a:cubicBezTo>
                    <a:pt x="86110" y="355305"/>
                    <a:pt x="94959" y="372592"/>
                    <a:pt x="99588" y="391109"/>
                  </a:cubicBezTo>
                  <a:cubicBezTo>
                    <a:pt x="102606" y="403180"/>
                    <a:pt x="103077" y="416194"/>
                    <a:pt x="108642" y="427323"/>
                  </a:cubicBezTo>
                  <a:cubicBezTo>
                    <a:pt x="118374" y="446787"/>
                    <a:pt x="144856" y="481644"/>
                    <a:pt x="144856" y="481644"/>
                  </a:cubicBezTo>
                  <a:cubicBezTo>
                    <a:pt x="138820" y="490697"/>
                    <a:pt x="136196" y="503406"/>
                    <a:pt x="126749" y="508804"/>
                  </a:cubicBezTo>
                  <a:cubicBezTo>
                    <a:pt x="109870" y="518449"/>
                    <a:pt x="90722" y="517857"/>
                    <a:pt x="81481" y="499751"/>
                  </a:cubicBezTo>
                  <a:close/>
                </a:path>
              </a:pathLst>
            </a:cu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39">
                <a:solidFill>
                  <a:prstClr val="white"/>
                </a:solidFill>
              </a:endParaRPr>
            </a:p>
          </p:txBody>
        </p:sp>
        <p:sp>
          <p:nvSpPr>
            <p:cNvPr id="22" name="รูปแบบอิสระ 21"/>
            <p:cNvSpPr/>
            <p:nvPr/>
          </p:nvSpPr>
          <p:spPr>
            <a:xfrm rot="823738">
              <a:off x="4420171" y="2577620"/>
              <a:ext cx="64334" cy="250969"/>
            </a:xfrm>
            <a:custGeom>
              <a:avLst/>
              <a:gdLst>
                <a:gd name="connsiteX0" fmla="*/ 81481 w 144856"/>
                <a:gd name="connsiteY0" fmla="*/ 499751 h 515003"/>
                <a:gd name="connsiteX1" fmla="*/ 36214 w 144856"/>
                <a:gd name="connsiteY1" fmla="*/ 391109 h 515003"/>
                <a:gd name="connsiteX2" fmla="*/ 27161 w 144856"/>
                <a:gd name="connsiteY2" fmla="*/ 363949 h 515003"/>
                <a:gd name="connsiteX3" fmla="*/ 18107 w 144856"/>
                <a:gd name="connsiteY3" fmla="*/ 336788 h 515003"/>
                <a:gd name="connsiteX4" fmla="*/ 0 w 144856"/>
                <a:gd name="connsiteY4" fmla="*/ 228147 h 515003"/>
                <a:gd name="connsiteX5" fmla="*/ 9054 w 144856"/>
                <a:gd name="connsiteY5" fmla="*/ 38024 h 515003"/>
                <a:gd name="connsiteX6" fmla="*/ 18107 w 144856"/>
                <a:gd name="connsiteY6" fmla="*/ 1810 h 515003"/>
                <a:gd name="connsiteX7" fmla="*/ 36214 w 144856"/>
                <a:gd name="connsiteY7" fmla="*/ 74238 h 515003"/>
                <a:gd name="connsiteX8" fmla="*/ 45268 w 144856"/>
                <a:gd name="connsiteY8" fmla="*/ 110452 h 515003"/>
                <a:gd name="connsiteX9" fmla="*/ 54321 w 144856"/>
                <a:gd name="connsiteY9" fmla="*/ 200986 h 515003"/>
                <a:gd name="connsiteX10" fmla="*/ 72428 w 144856"/>
                <a:gd name="connsiteY10" fmla="*/ 282467 h 515003"/>
                <a:gd name="connsiteX11" fmla="*/ 81481 w 144856"/>
                <a:gd name="connsiteY11" fmla="*/ 336788 h 515003"/>
                <a:gd name="connsiteX12" fmla="*/ 99588 w 144856"/>
                <a:gd name="connsiteY12" fmla="*/ 391109 h 515003"/>
                <a:gd name="connsiteX13" fmla="*/ 108642 w 144856"/>
                <a:gd name="connsiteY13" fmla="*/ 427323 h 515003"/>
                <a:gd name="connsiteX14" fmla="*/ 144856 w 144856"/>
                <a:gd name="connsiteY14" fmla="*/ 481644 h 515003"/>
                <a:gd name="connsiteX15" fmla="*/ 126749 w 144856"/>
                <a:gd name="connsiteY15" fmla="*/ 508804 h 515003"/>
                <a:gd name="connsiteX16" fmla="*/ 81481 w 144856"/>
                <a:gd name="connsiteY16" fmla="*/ 499751 h 515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4856" h="515003">
                  <a:moveTo>
                    <a:pt x="81481" y="499751"/>
                  </a:moveTo>
                  <a:cubicBezTo>
                    <a:pt x="45786" y="428360"/>
                    <a:pt x="60722" y="464633"/>
                    <a:pt x="36214" y="391109"/>
                  </a:cubicBezTo>
                  <a:lnTo>
                    <a:pt x="27161" y="363949"/>
                  </a:lnTo>
                  <a:cubicBezTo>
                    <a:pt x="24143" y="354895"/>
                    <a:pt x="19979" y="346146"/>
                    <a:pt x="18107" y="336788"/>
                  </a:cubicBezTo>
                  <a:cubicBezTo>
                    <a:pt x="4869" y="270596"/>
                    <a:pt x="11230" y="306754"/>
                    <a:pt x="0" y="228147"/>
                  </a:cubicBezTo>
                  <a:cubicBezTo>
                    <a:pt x="3018" y="164773"/>
                    <a:pt x="3994" y="101268"/>
                    <a:pt x="9054" y="38024"/>
                  </a:cubicBezTo>
                  <a:cubicBezTo>
                    <a:pt x="10046" y="25621"/>
                    <a:pt x="10641" y="-8144"/>
                    <a:pt x="18107" y="1810"/>
                  </a:cubicBezTo>
                  <a:cubicBezTo>
                    <a:pt x="33038" y="21719"/>
                    <a:pt x="30178" y="50095"/>
                    <a:pt x="36214" y="74238"/>
                  </a:cubicBezTo>
                  <a:lnTo>
                    <a:pt x="45268" y="110452"/>
                  </a:lnTo>
                  <a:cubicBezTo>
                    <a:pt x="48286" y="140630"/>
                    <a:pt x="50313" y="170924"/>
                    <a:pt x="54321" y="200986"/>
                  </a:cubicBezTo>
                  <a:cubicBezTo>
                    <a:pt x="60645" y="248416"/>
                    <a:pt x="63823" y="239442"/>
                    <a:pt x="72428" y="282467"/>
                  </a:cubicBezTo>
                  <a:cubicBezTo>
                    <a:pt x="76028" y="300467"/>
                    <a:pt x="77029" y="318979"/>
                    <a:pt x="81481" y="336788"/>
                  </a:cubicBezTo>
                  <a:cubicBezTo>
                    <a:pt x="86110" y="355305"/>
                    <a:pt x="94959" y="372592"/>
                    <a:pt x="99588" y="391109"/>
                  </a:cubicBezTo>
                  <a:cubicBezTo>
                    <a:pt x="102606" y="403180"/>
                    <a:pt x="103077" y="416194"/>
                    <a:pt x="108642" y="427323"/>
                  </a:cubicBezTo>
                  <a:cubicBezTo>
                    <a:pt x="118374" y="446787"/>
                    <a:pt x="144856" y="481644"/>
                    <a:pt x="144856" y="481644"/>
                  </a:cubicBezTo>
                  <a:cubicBezTo>
                    <a:pt x="138820" y="490697"/>
                    <a:pt x="136196" y="503406"/>
                    <a:pt x="126749" y="508804"/>
                  </a:cubicBezTo>
                  <a:cubicBezTo>
                    <a:pt x="109870" y="518449"/>
                    <a:pt x="90722" y="517857"/>
                    <a:pt x="81481" y="499751"/>
                  </a:cubicBezTo>
                  <a:close/>
                </a:path>
              </a:pathLst>
            </a:cu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39">
                <a:solidFill>
                  <a:prstClr val="white"/>
                </a:solidFill>
              </a:endParaRPr>
            </a:p>
          </p:txBody>
        </p:sp>
        <p:sp>
          <p:nvSpPr>
            <p:cNvPr id="23" name="รูปแบบอิสระ 22"/>
            <p:cNvSpPr/>
            <p:nvPr/>
          </p:nvSpPr>
          <p:spPr>
            <a:xfrm rot="1003738">
              <a:off x="4600749" y="2574909"/>
              <a:ext cx="63954" cy="228064"/>
            </a:xfrm>
            <a:custGeom>
              <a:avLst/>
              <a:gdLst>
                <a:gd name="connsiteX0" fmla="*/ 81481 w 144856"/>
                <a:gd name="connsiteY0" fmla="*/ 499751 h 515003"/>
                <a:gd name="connsiteX1" fmla="*/ 36214 w 144856"/>
                <a:gd name="connsiteY1" fmla="*/ 391109 h 515003"/>
                <a:gd name="connsiteX2" fmla="*/ 27161 w 144856"/>
                <a:gd name="connsiteY2" fmla="*/ 363949 h 515003"/>
                <a:gd name="connsiteX3" fmla="*/ 18107 w 144856"/>
                <a:gd name="connsiteY3" fmla="*/ 336788 h 515003"/>
                <a:gd name="connsiteX4" fmla="*/ 0 w 144856"/>
                <a:gd name="connsiteY4" fmla="*/ 228147 h 515003"/>
                <a:gd name="connsiteX5" fmla="*/ 9054 w 144856"/>
                <a:gd name="connsiteY5" fmla="*/ 38024 h 515003"/>
                <a:gd name="connsiteX6" fmla="*/ 18107 w 144856"/>
                <a:gd name="connsiteY6" fmla="*/ 1810 h 515003"/>
                <a:gd name="connsiteX7" fmla="*/ 36214 w 144856"/>
                <a:gd name="connsiteY7" fmla="*/ 74238 h 515003"/>
                <a:gd name="connsiteX8" fmla="*/ 45268 w 144856"/>
                <a:gd name="connsiteY8" fmla="*/ 110452 h 515003"/>
                <a:gd name="connsiteX9" fmla="*/ 54321 w 144856"/>
                <a:gd name="connsiteY9" fmla="*/ 200986 h 515003"/>
                <a:gd name="connsiteX10" fmla="*/ 72428 w 144856"/>
                <a:gd name="connsiteY10" fmla="*/ 282467 h 515003"/>
                <a:gd name="connsiteX11" fmla="*/ 81481 w 144856"/>
                <a:gd name="connsiteY11" fmla="*/ 336788 h 515003"/>
                <a:gd name="connsiteX12" fmla="*/ 99588 w 144856"/>
                <a:gd name="connsiteY12" fmla="*/ 391109 h 515003"/>
                <a:gd name="connsiteX13" fmla="*/ 108642 w 144856"/>
                <a:gd name="connsiteY13" fmla="*/ 427323 h 515003"/>
                <a:gd name="connsiteX14" fmla="*/ 144856 w 144856"/>
                <a:gd name="connsiteY14" fmla="*/ 481644 h 515003"/>
                <a:gd name="connsiteX15" fmla="*/ 126749 w 144856"/>
                <a:gd name="connsiteY15" fmla="*/ 508804 h 515003"/>
                <a:gd name="connsiteX16" fmla="*/ 81481 w 144856"/>
                <a:gd name="connsiteY16" fmla="*/ 499751 h 515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4856" h="515003">
                  <a:moveTo>
                    <a:pt x="81481" y="499751"/>
                  </a:moveTo>
                  <a:cubicBezTo>
                    <a:pt x="45786" y="428360"/>
                    <a:pt x="60722" y="464633"/>
                    <a:pt x="36214" y="391109"/>
                  </a:cubicBezTo>
                  <a:lnTo>
                    <a:pt x="27161" y="363949"/>
                  </a:lnTo>
                  <a:cubicBezTo>
                    <a:pt x="24143" y="354895"/>
                    <a:pt x="19979" y="346146"/>
                    <a:pt x="18107" y="336788"/>
                  </a:cubicBezTo>
                  <a:cubicBezTo>
                    <a:pt x="4869" y="270596"/>
                    <a:pt x="11230" y="306754"/>
                    <a:pt x="0" y="228147"/>
                  </a:cubicBezTo>
                  <a:cubicBezTo>
                    <a:pt x="3018" y="164773"/>
                    <a:pt x="3994" y="101268"/>
                    <a:pt x="9054" y="38024"/>
                  </a:cubicBezTo>
                  <a:cubicBezTo>
                    <a:pt x="10046" y="25621"/>
                    <a:pt x="10641" y="-8144"/>
                    <a:pt x="18107" y="1810"/>
                  </a:cubicBezTo>
                  <a:cubicBezTo>
                    <a:pt x="33038" y="21719"/>
                    <a:pt x="30178" y="50095"/>
                    <a:pt x="36214" y="74238"/>
                  </a:cubicBezTo>
                  <a:lnTo>
                    <a:pt x="45268" y="110452"/>
                  </a:lnTo>
                  <a:cubicBezTo>
                    <a:pt x="48286" y="140630"/>
                    <a:pt x="50313" y="170924"/>
                    <a:pt x="54321" y="200986"/>
                  </a:cubicBezTo>
                  <a:cubicBezTo>
                    <a:pt x="60645" y="248416"/>
                    <a:pt x="63823" y="239442"/>
                    <a:pt x="72428" y="282467"/>
                  </a:cubicBezTo>
                  <a:cubicBezTo>
                    <a:pt x="76028" y="300467"/>
                    <a:pt x="77029" y="318979"/>
                    <a:pt x="81481" y="336788"/>
                  </a:cubicBezTo>
                  <a:cubicBezTo>
                    <a:pt x="86110" y="355305"/>
                    <a:pt x="94959" y="372592"/>
                    <a:pt x="99588" y="391109"/>
                  </a:cubicBezTo>
                  <a:cubicBezTo>
                    <a:pt x="102606" y="403180"/>
                    <a:pt x="103077" y="416194"/>
                    <a:pt x="108642" y="427323"/>
                  </a:cubicBezTo>
                  <a:cubicBezTo>
                    <a:pt x="118374" y="446787"/>
                    <a:pt x="144856" y="481644"/>
                    <a:pt x="144856" y="481644"/>
                  </a:cubicBezTo>
                  <a:cubicBezTo>
                    <a:pt x="138820" y="490697"/>
                    <a:pt x="136196" y="503406"/>
                    <a:pt x="126749" y="508804"/>
                  </a:cubicBezTo>
                  <a:cubicBezTo>
                    <a:pt x="109870" y="518449"/>
                    <a:pt x="90722" y="517857"/>
                    <a:pt x="81481" y="499751"/>
                  </a:cubicBezTo>
                  <a:close/>
                </a:path>
              </a:pathLst>
            </a:cu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39">
                <a:solidFill>
                  <a:prstClr val="white"/>
                </a:solidFill>
              </a:endParaRPr>
            </a:p>
          </p:txBody>
        </p:sp>
        <p:sp>
          <p:nvSpPr>
            <p:cNvPr id="24" name="รูปแบบอิสระ 23"/>
            <p:cNvSpPr/>
            <p:nvPr/>
          </p:nvSpPr>
          <p:spPr>
            <a:xfrm rot="1123738">
              <a:off x="4773886" y="2566397"/>
              <a:ext cx="64334" cy="210521"/>
            </a:xfrm>
            <a:custGeom>
              <a:avLst/>
              <a:gdLst>
                <a:gd name="connsiteX0" fmla="*/ 81481 w 144856"/>
                <a:gd name="connsiteY0" fmla="*/ 499751 h 515003"/>
                <a:gd name="connsiteX1" fmla="*/ 36214 w 144856"/>
                <a:gd name="connsiteY1" fmla="*/ 391109 h 515003"/>
                <a:gd name="connsiteX2" fmla="*/ 27161 w 144856"/>
                <a:gd name="connsiteY2" fmla="*/ 363949 h 515003"/>
                <a:gd name="connsiteX3" fmla="*/ 18107 w 144856"/>
                <a:gd name="connsiteY3" fmla="*/ 336788 h 515003"/>
                <a:gd name="connsiteX4" fmla="*/ 0 w 144856"/>
                <a:gd name="connsiteY4" fmla="*/ 228147 h 515003"/>
                <a:gd name="connsiteX5" fmla="*/ 9054 w 144856"/>
                <a:gd name="connsiteY5" fmla="*/ 38024 h 515003"/>
                <a:gd name="connsiteX6" fmla="*/ 18107 w 144856"/>
                <a:gd name="connsiteY6" fmla="*/ 1810 h 515003"/>
                <a:gd name="connsiteX7" fmla="*/ 36214 w 144856"/>
                <a:gd name="connsiteY7" fmla="*/ 74238 h 515003"/>
                <a:gd name="connsiteX8" fmla="*/ 45268 w 144856"/>
                <a:gd name="connsiteY8" fmla="*/ 110452 h 515003"/>
                <a:gd name="connsiteX9" fmla="*/ 54321 w 144856"/>
                <a:gd name="connsiteY9" fmla="*/ 200986 h 515003"/>
                <a:gd name="connsiteX10" fmla="*/ 72428 w 144856"/>
                <a:gd name="connsiteY10" fmla="*/ 282467 h 515003"/>
                <a:gd name="connsiteX11" fmla="*/ 81481 w 144856"/>
                <a:gd name="connsiteY11" fmla="*/ 336788 h 515003"/>
                <a:gd name="connsiteX12" fmla="*/ 99588 w 144856"/>
                <a:gd name="connsiteY12" fmla="*/ 391109 h 515003"/>
                <a:gd name="connsiteX13" fmla="*/ 108642 w 144856"/>
                <a:gd name="connsiteY13" fmla="*/ 427323 h 515003"/>
                <a:gd name="connsiteX14" fmla="*/ 144856 w 144856"/>
                <a:gd name="connsiteY14" fmla="*/ 481644 h 515003"/>
                <a:gd name="connsiteX15" fmla="*/ 126749 w 144856"/>
                <a:gd name="connsiteY15" fmla="*/ 508804 h 515003"/>
                <a:gd name="connsiteX16" fmla="*/ 81481 w 144856"/>
                <a:gd name="connsiteY16" fmla="*/ 499751 h 515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4856" h="515003">
                  <a:moveTo>
                    <a:pt x="81481" y="499751"/>
                  </a:moveTo>
                  <a:cubicBezTo>
                    <a:pt x="45786" y="428360"/>
                    <a:pt x="60722" y="464633"/>
                    <a:pt x="36214" y="391109"/>
                  </a:cubicBezTo>
                  <a:lnTo>
                    <a:pt x="27161" y="363949"/>
                  </a:lnTo>
                  <a:cubicBezTo>
                    <a:pt x="24143" y="354895"/>
                    <a:pt x="19979" y="346146"/>
                    <a:pt x="18107" y="336788"/>
                  </a:cubicBezTo>
                  <a:cubicBezTo>
                    <a:pt x="4869" y="270596"/>
                    <a:pt x="11230" y="306754"/>
                    <a:pt x="0" y="228147"/>
                  </a:cubicBezTo>
                  <a:cubicBezTo>
                    <a:pt x="3018" y="164773"/>
                    <a:pt x="3994" y="101268"/>
                    <a:pt x="9054" y="38024"/>
                  </a:cubicBezTo>
                  <a:cubicBezTo>
                    <a:pt x="10046" y="25621"/>
                    <a:pt x="10641" y="-8144"/>
                    <a:pt x="18107" y="1810"/>
                  </a:cubicBezTo>
                  <a:cubicBezTo>
                    <a:pt x="33038" y="21719"/>
                    <a:pt x="30178" y="50095"/>
                    <a:pt x="36214" y="74238"/>
                  </a:cubicBezTo>
                  <a:lnTo>
                    <a:pt x="45268" y="110452"/>
                  </a:lnTo>
                  <a:cubicBezTo>
                    <a:pt x="48286" y="140630"/>
                    <a:pt x="50313" y="170924"/>
                    <a:pt x="54321" y="200986"/>
                  </a:cubicBezTo>
                  <a:cubicBezTo>
                    <a:pt x="60645" y="248416"/>
                    <a:pt x="63823" y="239442"/>
                    <a:pt x="72428" y="282467"/>
                  </a:cubicBezTo>
                  <a:cubicBezTo>
                    <a:pt x="76028" y="300467"/>
                    <a:pt x="77029" y="318979"/>
                    <a:pt x="81481" y="336788"/>
                  </a:cubicBezTo>
                  <a:cubicBezTo>
                    <a:pt x="86110" y="355305"/>
                    <a:pt x="94959" y="372592"/>
                    <a:pt x="99588" y="391109"/>
                  </a:cubicBezTo>
                  <a:cubicBezTo>
                    <a:pt x="102606" y="403180"/>
                    <a:pt x="103077" y="416194"/>
                    <a:pt x="108642" y="427323"/>
                  </a:cubicBezTo>
                  <a:cubicBezTo>
                    <a:pt x="118374" y="446787"/>
                    <a:pt x="144856" y="481644"/>
                    <a:pt x="144856" y="481644"/>
                  </a:cubicBezTo>
                  <a:cubicBezTo>
                    <a:pt x="138820" y="490697"/>
                    <a:pt x="136196" y="503406"/>
                    <a:pt x="126749" y="508804"/>
                  </a:cubicBezTo>
                  <a:cubicBezTo>
                    <a:pt x="109870" y="518449"/>
                    <a:pt x="90722" y="517857"/>
                    <a:pt x="81481" y="499751"/>
                  </a:cubicBezTo>
                  <a:close/>
                </a:path>
              </a:pathLst>
            </a:cu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39">
                <a:solidFill>
                  <a:prstClr val="white"/>
                </a:solidFill>
              </a:endParaRPr>
            </a:p>
          </p:txBody>
        </p:sp>
        <p:sp>
          <p:nvSpPr>
            <p:cNvPr id="25" name="รูปแบบอิสระ 24"/>
            <p:cNvSpPr>
              <a:spLocks/>
            </p:cNvSpPr>
            <p:nvPr/>
          </p:nvSpPr>
          <p:spPr>
            <a:xfrm rot="1483738">
              <a:off x="4969434" y="2578244"/>
              <a:ext cx="72375" cy="171126"/>
            </a:xfrm>
            <a:custGeom>
              <a:avLst/>
              <a:gdLst>
                <a:gd name="connsiteX0" fmla="*/ 81481 w 144856"/>
                <a:gd name="connsiteY0" fmla="*/ 499751 h 515003"/>
                <a:gd name="connsiteX1" fmla="*/ 36214 w 144856"/>
                <a:gd name="connsiteY1" fmla="*/ 391109 h 515003"/>
                <a:gd name="connsiteX2" fmla="*/ 27161 w 144856"/>
                <a:gd name="connsiteY2" fmla="*/ 363949 h 515003"/>
                <a:gd name="connsiteX3" fmla="*/ 18107 w 144856"/>
                <a:gd name="connsiteY3" fmla="*/ 336788 h 515003"/>
                <a:gd name="connsiteX4" fmla="*/ 0 w 144856"/>
                <a:gd name="connsiteY4" fmla="*/ 228147 h 515003"/>
                <a:gd name="connsiteX5" fmla="*/ 9054 w 144856"/>
                <a:gd name="connsiteY5" fmla="*/ 38024 h 515003"/>
                <a:gd name="connsiteX6" fmla="*/ 18107 w 144856"/>
                <a:gd name="connsiteY6" fmla="*/ 1810 h 515003"/>
                <a:gd name="connsiteX7" fmla="*/ 36214 w 144856"/>
                <a:gd name="connsiteY7" fmla="*/ 74238 h 515003"/>
                <a:gd name="connsiteX8" fmla="*/ 45268 w 144856"/>
                <a:gd name="connsiteY8" fmla="*/ 110452 h 515003"/>
                <a:gd name="connsiteX9" fmla="*/ 54321 w 144856"/>
                <a:gd name="connsiteY9" fmla="*/ 200986 h 515003"/>
                <a:gd name="connsiteX10" fmla="*/ 72428 w 144856"/>
                <a:gd name="connsiteY10" fmla="*/ 282467 h 515003"/>
                <a:gd name="connsiteX11" fmla="*/ 81481 w 144856"/>
                <a:gd name="connsiteY11" fmla="*/ 336788 h 515003"/>
                <a:gd name="connsiteX12" fmla="*/ 99588 w 144856"/>
                <a:gd name="connsiteY12" fmla="*/ 391109 h 515003"/>
                <a:gd name="connsiteX13" fmla="*/ 108642 w 144856"/>
                <a:gd name="connsiteY13" fmla="*/ 427323 h 515003"/>
                <a:gd name="connsiteX14" fmla="*/ 144856 w 144856"/>
                <a:gd name="connsiteY14" fmla="*/ 481644 h 515003"/>
                <a:gd name="connsiteX15" fmla="*/ 126749 w 144856"/>
                <a:gd name="connsiteY15" fmla="*/ 508804 h 515003"/>
                <a:gd name="connsiteX16" fmla="*/ 81481 w 144856"/>
                <a:gd name="connsiteY16" fmla="*/ 499751 h 515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4856" h="515003">
                  <a:moveTo>
                    <a:pt x="81481" y="499751"/>
                  </a:moveTo>
                  <a:cubicBezTo>
                    <a:pt x="45786" y="428360"/>
                    <a:pt x="60722" y="464633"/>
                    <a:pt x="36214" y="391109"/>
                  </a:cubicBezTo>
                  <a:lnTo>
                    <a:pt x="27161" y="363949"/>
                  </a:lnTo>
                  <a:cubicBezTo>
                    <a:pt x="24143" y="354895"/>
                    <a:pt x="19979" y="346146"/>
                    <a:pt x="18107" y="336788"/>
                  </a:cubicBezTo>
                  <a:cubicBezTo>
                    <a:pt x="4869" y="270596"/>
                    <a:pt x="11230" y="306754"/>
                    <a:pt x="0" y="228147"/>
                  </a:cubicBezTo>
                  <a:cubicBezTo>
                    <a:pt x="3018" y="164773"/>
                    <a:pt x="3994" y="101268"/>
                    <a:pt x="9054" y="38024"/>
                  </a:cubicBezTo>
                  <a:cubicBezTo>
                    <a:pt x="10046" y="25621"/>
                    <a:pt x="10641" y="-8144"/>
                    <a:pt x="18107" y="1810"/>
                  </a:cubicBezTo>
                  <a:cubicBezTo>
                    <a:pt x="33038" y="21719"/>
                    <a:pt x="30178" y="50095"/>
                    <a:pt x="36214" y="74238"/>
                  </a:cubicBezTo>
                  <a:lnTo>
                    <a:pt x="45268" y="110452"/>
                  </a:lnTo>
                  <a:cubicBezTo>
                    <a:pt x="48286" y="140630"/>
                    <a:pt x="50313" y="170924"/>
                    <a:pt x="54321" y="200986"/>
                  </a:cubicBezTo>
                  <a:cubicBezTo>
                    <a:pt x="60645" y="248416"/>
                    <a:pt x="63823" y="239442"/>
                    <a:pt x="72428" y="282467"/>
                  </a:cubicBezTo>
                  <a:cubicBezTo>
                    <a:pt x="76028" y="300467"/>
                    <a:pt x="77029" y="318979"/>
                    <a:pt x="81481" y="336788"/>
                  </a:cubicBezTo>
                  <a:cubicBezTo>
                    <a:pt x="86110" y="355305"/>
                    <a:pt x="94959" y="372592"/>
                    <a:pt x="99588" y="391109"/>
                  </a:cubicBezTo>
                  <a:cubicBezTo>
                    <a:pt x="102606" y="403180"/>
                    <a:pt x="103077" y="416194"/>
                    <a:pt x="108642" y="427323"/>
                  </a:cubicBezTo>
                  <a:cubicBezTo>
                    <a:pt x="118374" y="446787"/>
                    <a:pt x="144856" y="481644"/>
                    <a:pt x="144856" y="481644"/>
                  </a:cubicBezTo>
                  <a:cubicBezTo>
                    <a:pt x="138820" y="490697"/>
                    <a:pt x="136196" y="503406"/>
                    <a:pt x="126749" y="508804"/>
                  </a:cubicBezTo>
                  <a:cubicBezTo>
                    <a:pt x="109870" y="518449"/>
                    <a:pt x="90722" y="517857"/>
                    <a:pt x="81481" y="499751"/>
                  </a:cubicBezTo>
                  <a:close/>
                </a:path>
              </a:pathLst>
            </a:cu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39">
                <a:solidFill>
                  <a:prstClr val="white"/>
                </a:solidFill>
              </a:endParaRPr>
            </a:p>
          </p:txBody>
        </p:sp>
        <p:sp>
          <p:nvSpPr>
            <p:cNvPr id="26" name="รูปแบบอิสระ 25"/>
            <p:cNvSpPr/>
            <p:nvPr/>
          </p:nvSpPr>
          <p:spPr>
            <a:xfrm rot="8083738" flipH="1">
              <a:off x="4312827" y="2885584"/>
              <a:ext cx="70174" cy="287791"/>
            </a:xfrm>
            <a:custGeom>
              <a:avLst/>
              <a:gdLst>
                <a:gd name="connsiteX0" fmla="*/ 81481 w 144856"/>
                <a:gd name="connsiteY0" fmla="*/ 499751 h 515003"/>
                <a:gd name="connsiteX1" fmla="*/ 36214 w 144856"/>
                <a:gd name="connsiteY1" fmla="*/ 391109 h 515003"/>
                <a:gd name="connsiteX2" fmla="*/ 27161 w 144856"/>
                <a:gd name="connsiteY2" fmla="*/ 363949 h 515003"/>
                <a:gd name="connsiteX3" fmla="*/ 18107 w 144856"/>
                <a:gd name="connsiteY3" fmla="*/ 336788 h 515003"/>
                <a:gd name="connsiteX4" fmla="*/ 0 w 144856"/>
                <a:gd name="connsiteY4" fmla="*/ 228147 h 515003"/>
                <a:gd name="connsiteX5" fmla="*/ 9054 w 144856"/>
                <a:gd name="connsiteY5" fmla="*/ 38024 h 515003"/>
                <a:gd name="connsiteX6" fmla="*/ 18107 w 144856"/>
                <a:gd name="connsiteY6" fmla="*/ 1810 h 515003"/>
                <a:gd name="connsiteX7" fmla="*/ 36214 w 144856"/>
                <a:gd name="connsiteY7" fmla="*/ 74238 h 515003"/>
                <a:gd name="connsiteX8" fmla="*/ 45268 w 144856"/>
                <a:gd name="connsiteY8" fmla="*/ 110452 h 515003"/>
                <a:gd name="connsiteX9" fmla="*/ 54321 w 144856"/>
                <a:gd name="connsiteY9" fmla="*/ 200986 h 515003"/>
                <a:gd name="connsiteX10" fmla="*/ 72428 w 144856"/>
                <a:gd name="connsiteY10" fmla="*/ 282467 h 515003"/>
                <a:gd name="connsiteX11" fmla="*/ 81481 w 144856"/>
                <a:gd name="connsiteY11" fmla="*/ 336788 h 515003"/>
                <a:gd name="connsiteX12" fmla="*/ 99588 w 144856"/>
                <a:gd name="connsiteY12" fmla="*/ 391109 h 515003"/>
                <a:gd name="connsiteX13" fmla="*/ 108642 w 144856"/>
                <a:gd name="connsiteY13" fmla="*/ 427323 h 515003"/>
                <a:gd name="connsiteX14" fmla="*/ 144856 w 144856"/>
                <a:gd name="connsiteY14" fmla="*/ 481644 h 515003"/>
                <a:gd name="connsiteX15" fmla="*/ 126749 w 144856"/>
                <a:gd name="connsiteY15" fmla="*/ 508804 h 515003"/>
                <a:gd name="connsiteX16" fmla="*/ 81481 w 144856"/>
                <a:gd name="connsiteY16" fmla="*/ 499751 h 515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4856" h="515003">
                  <a:moveTo>
                    <a:pt x="81481" y="499751"/>
                  </a:moveTo>
                  <a:cubicBezTo>
                    <a:pt x="45786" y="428360"/>
                    <a:pt x="60722" y="464633"/>
                    <a:pt x="36214" y="391109"/>
                  </a:cubicBezTo>
                  <a:lnTo>
                    <a:pt x="27161" y="363949"/>
                  </a:lnTo>
                  <a:cubicBezTo>
                    <a:pt x="24143" y="354895"/>
                    <a:pt x="19979" y="346146"/>
                    <a:pt x="18107" y="336788"/>
                  </a:cubicBezTo>
                  <a:cubicBezTo>
                    <a:pt x="4869" y="270596"/>
                    <a:pt x="11230" y="306754"/>
                    <a:pt x="0" y="228147"/>
                  </a:cubicBezTo>
                  <a:cubicBezTo>
                    <a:pt x="3018" y="164773"/>
                    <a:pt x="3994" y="101268"/>
                    <a:pt x="9054" y="38024"/>
                  </a:cubicBezTo>
                  <a:cubicBezTo>
                    <a:pt x="10046" y="25621"/>
                    <a:pt x="10641" y="-8144"/>
                    <a:pt x="18107" y="1810"/>
                  </a:cubicBezTo>
                  <a:cubicBezTo>
                    <a:pt x="33038" y="21719"/>
                    <a:pt x="30178" y="50095"/>
                    <a:pt x="36214" y="74238"/>
                  </a:cubicBezTo>
                  <a:lnTo>
                    <a:pt x="45268" y="110452"/>
                  </a:lnTo>
                  <a:cubicBezTo>
                    <a:pt x="48286" y="140630"/>
                    <a:pt x="50313" y="170924"/>
                    <a:pt x="54321" y="200986"/>
                  </a:cubicBezTo>
                  <a:cubicBezTo>
                    <a:pt x="60645" y="248416"/>
                    <a:pt x="63823" y="239442"/>
                    <a:pt x="72428" y="282467"/>
                  </a:cubicBezTo>
                  <a:cubicBezTo>
                    <a:pt x="76028" y="300467"/>
                    <a:pt x="77029" y="318979"/>
                    <a:pt x="81481" y="336788"/>
                  </a:cubicBezTo>
                  <a:cubicBezTo>
                    <a:pt x="86110" y="355305"/>
                    <a:pt x="94959" y="372592"/>
                    <a:pt x="99588" y="391109"/>
                  </a:cubicBezTo>
                  <a:cubicBezTo>
                    <a:pt x="102606" y="403180"/>
                    <a:pt x="103077" y="416194"/>
                    <a:pt x="108642" y="427323"/>
                  </a:cubicBezTo>
                  <a:cubicBezTo>
                    <a:pt x="118374" y="446787"/>
                    <a:pt x="144856" y="481644"/>
                    <a:pt x="144856" y="481644"/>
                  </a:cubicBezTo>
                  <a:cubicBezTo>
                    <a:pt x="138820" y="490697"/>
                    <a:pt x="136196" y="503406"/>
                    <a:pt x="126749" y="508804"/>
                  </a:cubicBezTo>
                  <a:cubicBezTo>
                    <a:pt x="109870" y="518449"/>
                    <a:pt x="90722" y="517857"/>
                    <a:pt x="81481" y="499751"/>
                  </a:cubicBezTo>
                  <a:close/>
                </a:path>
              </a:pathLst>
            </a:cu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39">
                <a:solidFill>
                  <a:prstClr val="white"/>
                </a:solidFill>
              </a:endParaRPr>
            </a:p>
          </p:txBody>
        </p:sp>
        <p:sp>
          <p:nvSpPr>
            <p:cNvPr id="27" name="รูปแบบอิสระ 26"/>
            <p:cNvSpPr/>
            <p:nvPr/>
          </p:nvSpPr>
          <p:spPr>
            <a:xfrm rot="8083738" flipH="1">
              <a:off x="4485267" y="2844259"/>
              <a:ext cx="70875" cy="239826"/>
            </a:xfrm>
            <a:custGeom>
              <a:avLst/>
              <a:gdLst>
                <a:gd name="connsiteX0" fmla="*/ 81481 w 144856"/>
                <a:gd name="connsiteY0" fmla="*/ 499751 h 515003"/>
                <a:gd name="connsiteX1" fmla="*/ 36214 w 144856"/>
                <a:gd name="connsiteY1" fmla="*/ 391109 h 515003"/>
                <a:gd name="connsiteX2" fmla="*/ 27161 w 144856"/>
                <a:gd name="connsiteY2" fmla="*/ 363949 h 515003"/>
                <a:gd name="connsiteX3" fmla="*/ 18107 w 144856"/>
                <a:gd name="connsiteY3" fmla="*/ 336788 h 515003"/>
                <a:gd name="connsiteX4" fmla="*/ 0 w 144856"/>
                <a:gd name="connsiteY4" fmla="*/ 228147 h 515003"/>
                <a:gd name="connsiteX5" fmla="*/ 9054 w 144856"/>
                <a:gd name="connsiteY5" fmla="*/ 38024 h 515003"/>
                <a:gd name="connsiteX6" fmla="*/ 18107 w 144856"/>
                <a:gd name="connsiteY6" fmla="*/ 1810 h 515003"/>
                <a:gd name="connsiteX7" fmla="*/ 36214 w 144856"/>
                <a:gd name="connsiteY7" fmla="*/ 74238 h 515003"/>
                <a:gd name="connsiteX8" fmla="*/ 45268 w 144856"/>
                <a:gd name="connsiteY8" fmla="*/ 110452 h 515003"/>
                <a:gd name="connsiteX9" fmla="*/ 54321 w 144856"/>
                <a:gd name="connsiteY9" fmla="*/ 200986 h 515003"/>
                <a:gd name="connsiteX10" fmla="*/ 72428 w 144856"/>
                <a:gd name="connsiteY10" fmla="*/ 282467 h 515003"/>
                <a:gd name="connsiteX11" fmla="*/ 81481 w 144856"/>
                <a:gd name="connsiteY11" fmla="*/ 336788 h 515003"/>
                <a:gd name="connsiteX12" fmla="*/ 99588 w 144856"/>
                <a:gd name="connsiteY12" fmla="*/ 391109 h 515003"/>
                <a:gd name="connsiteX13" fmla="*/ 108642 w 144856"/>
                <a:gd name="connsiteY13" fmla="*/ 427323 h 515003"/>
                <a:gd name="connsiteX14" fmla="*/ 144856 w 144856"/>
                <a:gd name="connsiteY14" fmla="*/ 481644 h 515003"/>
                <a:gd name="connsiteX15" fmla="*/ 126749 w 144856"/>
                <a:gd name="connsiteY15" fmla="*/ 508804 h 515003"/>
                <a:gd name="connsiteX16" fmla="*/ 81481 w 144856"/>
                <a:gd name="connsiteY16" fmla="*/ 499751 h 515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4856" h="515003">
                  <a:moveTo>
                    <a:pt x="81481" y="499751"/>
                  </a:moveTo>
                  <a:cubicBezTo>
                    <a:pt x="45786" y="428360"/>
                    <a:pt x="60722" y="464633"/>
                    <a:pt x="36214" y="391109"/>
                  </a:cubicBezTo>
                  <a:lnTo>
                    <a:pt x="27161" y="363949"/>
                  </a:lnTo>
                  <a:cubicBezTo>
                    <a:pt x="24143" y="354895"/>
                    <a:pt x="19979" y="346146"/>
                    <a:pt x="18107" y="336788"/>
                  </a:cubicBezTo>
                  <a:cubicBezTo>
                    <a:pt x="4869" y="270596"/>
                    <a:pt x="11230" y="306754"/>
                    <a:pt x="0" y="228147"/>
                  </a:cubicBezTo>
                  <a:cubicBezTo>
                    <a:pt x="3018" y="164773"/>
                    <a:pt x="3994" y="101268"/>
                    <a:pt x="9054" y="38024"/>
                  </a:cubicBezTo>
                  <a:cubicBezTo>
                    <a:pt x="10046" y="25621"/>
                    <a:pt x="10641" y="-8144"/>
                    <a:pt x="18107" y="1810"/>
                  </a:cubicBezTo>
                  <a:cubicBezTo>
                    <a:pt x="33038" y="21719"/>
                    <a:pt x="30178" y="50095"/>
                    <a:pt x="36214" y="74238"/>
                  </a:cubicBezTo>
                  <a:lnTo>
                    <a:pt x="45268" y="110452"/>
                  </a:lnTo>
                  <a:cubicBezTo>
                    <a:pt x="48286" y="140630"/>
                    <a:pt x="50313" y="170924"/>
                    <a:pt x="54321" y="200986"/>
                  </a:cubicBezTo>
                  <a:cubicBezTo>
                    <a:pt x="60645" y="248416"/>
                    <a:pt x="63823" y="239442"/>
                    <a:pt x="72428" y="282467"/>
                  </a:cubicBezTo>
                  <a:cubicBezTo>
                    <a:pt x="76028" y="300467"/>
                    <a:pt x="77029" y="318979"/>
                    <a:pt x="81481" y="336788"/>
                  </a:cubicBezTo>
                  <a:cubicBezTo>
                    <a:pt x="86110" y="355305"/>
                    <a:pt x="94959" y="372592"/>
                    <a:pt x="99588" y="391109"/>
                  </a:cubicBezTo>
                  <a:cubicBezTo>
                    <a:pt x="102606" y="403180"/>
                    <a:pt x="103077" y="416194"/>
                    <a:pt x="108642" y="427323"/>
                  </a:cubicBezTo>
                  <a:cubicBezTo>
                    <a:pt x="118374" y="446787"/>
                    <a:pt x="144856" y="481644"/>
                    <a:pt x="144856" y="481644"/>
                  </a:cubicBezTo>
                  <a:cubicBezTo>
                    <a:pt x="138820" y="490697"/>
                    <a:pt x="136196" y="503406"/>
                    <a:pt x="126749" y="508804"/>
                  </a:cubicBezTo>
                  <a:cubicBezTo>
                    <a:pt x="109870" y="518449"/>
                    <a:pt x="90722" y="517857"/>
                    <a:pt x="81481" y="499751"/>
                  </a:cubicBezTo>
                  <a:close/>
                </a:path>
              </a:pathLst>
            </a:cu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39">
                <a:solidFill>
                  <a:prstClr val="white"/>
                </a:solidFill>
              </a:endParaRPr>
            </a:p>
          </p:txBody>
        </p:sp>
        <p:sp>
          <p:nvSpPr>
            <p:cNvPr id="28" name="รูปแบบอิสระ 27"/>
            <p:cNvSpPr/>
            <p:nvPr/>
          </p:nvSpPr>
          <p:spPr>
            <a:xfrm rot="8083738" flipH="1">
              <a:off x="4646770" y="2822230"/>
              <a:ext cx="70174" cy="207849"/>
            </a:xfrm>
            <a:custGeom>
              <a:avLst/>
              <a:gdLst>
                <a:gd name="connsiteX0" fmla="*/ 81481 w 144856"/>
                <a:gd name="connsiteY0" fmla="*/ 499751 h 515003"/>
                <a:gd name="connsiteX1" fmla="*/ 36214 w 144856"/>
                <a:gd name="connsiteY1" fmla="*/ 391109 h 515003"/>
                <a:gd name="connsiteX2" fmla="*/ 27161 w 144856"/>
                <a:gd name="connsiteY2" fmla="*/ 363949 h 515003"/>
                <a:gd name="connsiteX3" fmla="*/ 18107 w 144856"/>
                <a:gd name="connsiteY3" fmla="*/ 336788 h 515003"/>
                <a:gd name="connsiteX4" fmla="*/ 0 w 144856"/>
                <a:gd name="connsiteY4" fmla="*/ 228147 h 515003"/>
                <a:gd name="connsiteX5" fmla="*/ 9054 w 144856"/>
                <a:gd name="connsiteY5" fmla="*/ 38024 h 515003"/>
                <a:gd name="connsiteX6" fmla="*/ 18107 w 144856"/>
                <a:gd name="connsiteY6" fmla="*/ 1810 h 515003"/>
                <a:gd name="connsiteX7" fmla="*/ 36214 w 144856"/>
                <a:gd name="connsiteY7" fmla="*/ 74238 h 515003"/>
                <a:gd name="connsiteX8" fmla="*/ 45268 w 144856"/>
                <a:gd name="connsiteY8" fmla="*/ 110452 h 515003"/>
                <a:gd name="connsiteX9" fmla="*/ 54321 w 144856"/>
                <a:gd name="connsiteY9" fmla="*/ 200986 h 515003"/>
                <a:gd name="connsiteX10" fmla="*/ 72428 w 144856"/>
                <a:gd name="connsiteY10" fmla="*/ 282467 h 515003"/>
                <a:gd name="connsiteX11" fmla="*/ 81481 w 144856"/>
                <a:gd name="connsiteY11" fmla="*/ 336788 h 515003"/>
                <a:gd name="connsiteX12" fmla="*/ 99588 w 144856"/>
                <a:gd name="connsiteY12" fmla="*/ 391109 h 515003"/>
                <a:gd name="connsiteX13" fmla="*/ 108642 w 144856"/>
                <a:gd name="connsiteY13" fmla="*/ 427323 h 515003"/>
                <a:gd name="connsiteX14" fmla="*/ 144856 w 144856"/>
                <a:gd name="connsiteY14" fmla="*/ 481644 h 515003"/>
                <a:gd name="connsiteX15" fmla="*/ 126749 w 144856"/>
                <a:gd name="connsiteY15" fmla="*/ 508804 h 515003"/>
                <a:gd name="connsiteX16" fmla="*/ 81481 w 144856"/>
                <a:gd name="connsiteY16" fmla="*/ 499751 h 515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4856" h="515003">
                  <a:moveTo>
                    <a:pt x="81481" y="499751"/>
                  </a:moveTo>
                  <a:cubicBezTo>
                    <a:pt x="45786" y="428360"/>
                    <a:pt x="60722" y="464633"/>
                    <a:pt x="36214" y="391109"/>
                  </a:cubicBezTo>
                  <a:lnTo>
                    <a:pt x="27161" y="363949"/>
                  </a:lnTo>
                  <a:cubicBezTo>
                    <a:pt x="24143" y="354895"/>
                    <a:pt x="19979" y="346146"/>
                    <a:pt x="18107" y="336788"/>
                  </a:cubicBezTo>
                  <a:cubicBezTo>
                    <a:pt x="4869" y="270596"/>
                    <a:pt x="11230" y="306754"/>
                    <a:pt x="0" y="228147"/>
                  </a:cubicBezTo>
                  <a:cubicBezTo>
                    <a:pt x="3018" y="164773"/>
                    <a:pt x="3994" y="101268"/>
                    <a:pt x="9054" y="38024"/>
                  </a:cubicBezTo>
                  <a:cubicBezTo>
                    <a:pt x="10046" y="25621"/>
                    <a:pt x="10641" y="-8144"/>
                    <a:pt x="18107" y="1810"/>
                  </a:cubicBezTo>
                  <a:cubicBezTo>
                    <a:pt x="33038" y="21719"/>
                    <a:pt x="30178" y="50095"/>
                    <a:pt x="36214" y="74238"/>
                  </a:cubicBezTo>
                  <a:lnTo>
                    <a:pt x="45268" y="110452"/>
                  </a:lnTo>
                  <a:cubicBezTo>
                    <a:pt x="48286" y="140630"/>
                    <a:pt x="50313" y="170924"/>
                    <a:pt x="54321" y="200986"/>
                  </a:cubicBezTo>
                  <a:cubicBezTo>
                    <a:pt x="60645" y="248416"/>
                    <a:pt x="63823" y="239442"/>
                    <a:pt x="72428" y="282467"/>
                  </a:cubicBezTo>
                  <a:cubicBezTo>
                    <a:pt x="76028" y="300467"/>
                    <a:pt x="77029" y="318979"/>
                    <a:pt x="81481" y="336788"/>
                  </a:cubicBezTo>
                  <a:cubicBezTo>
                    <a:pt x="86110" y="355305"/>
                    <a:pt x="94959" y="372592"/>
                    <a:pt x="99588" y="391109"/>
                  </a:cubicBezTo>
                  <a:cubicBezTo>
                    <a:pt x="102606" y="403180"/>
                    <a:pt x="103077" y="416194"/>
                    <a:pt x="108642" y="427323"/>
                  </a:cubicBezTo>
                  <a:cubicBezTo>
                    <a:pt x="118374" y="446787"/>
                    <a:pt x="144856" y="481644"/>
                    <a:pt x="144856" y="481644"/>
                  </a:cubicBezTo>
                  <a:cubicBezTo>
                    <a:pt x="138820" y="490697"/>
                    <a:pt x="136196" y="503406"/>
                    <a:pt x="126749" y="508804"/>
                  </a:cubicBezTo>
                  <a:cubicBezTo>
                    <a:pt x="109870" y="518449"/>
                    <a:pt x="90722" y="517857"/>
                    <a:pt x="81481" y="499751"/>
                  </a:cubicBezTo>
                  <a:close/>
                </a:path>
              </a:pathLst>
            </a:cu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39">
                <a:solidFill>
                  <a:prstClr val="white"/>
                </a:solidFill>
              </a:endParaRPr>
            </a:p>
          </p:txBody>
        </p:sp>
        <p:sp>
          <p:nvSpPr>
            <p:cNvPr id="29" name="รูปแบบอิสระ 28"/>
            <p:cNvSpPr/>
            <p:nvPr/>
          </p:nvSpPr>
          <p:spPr>
            <a:xfrm rot="8083738" flipH="1">
              <a:off x="4821382" y="2804391"/>
              <a:ext cx="70591" cy="191861"/>
            </a:xfrm>
            <a:custGeom>
              <a:avLst/>
              <a:gdLst>
                <a:gd name="connsiteX0" fmla="*/ 81481 w 144856"/>
                <a:gd name="connsiteY0" fmla="*/ 499751 h 515003"/>
                <a:gd name="connsiteX1" fmla="*/ 36214 w 144856"/>
                <a:gd name="connsiteY1" fmla="*/ 391109 h 515003"/>
                <a:gd name="connsiteX2" fmla="*/ 27161 w 144856"/>
                <a:gd name="connsiteY2" fmla="*/ 363949 h 515003"/>
                <a:gd name="connsiteX3" fmla="*/ 18107 w 144856"/>
                <a:gd name="connsiteY3" fmla="*/ 336788 h 515003"/>
                <a:gd name="connsiteX4" fmla="*/ 0 w 144856"/>
                <a:gd name="connsiteY4" fmla="*/ 228147 h 515003"/>
                <a:gd name="connsiteX5" fmla="*/ 9054 w 144856"/>
                <a:gd name="connsiteY5" fmla="*/ 38024 h 515003"/>
                <a:gd name="connsiteX6" fmla="*/ 18107 w 144856"/>
                <a:gd name="connsiteY6" fmla="*/ 1810 h 515003"/>
                <a:gd name="connsiteX7" fmla="*/ 36214 w 144856"/>
                <a:gd name="connsiteY7" fmla="*/ 74238 h 515003"/>
                <a:gd name="connsiteX8" fmla="*/ 45268 w 144856"/>
                <a:gd name="connsiteY8" fmla="*/ 110452 h 515003"/>
                <a:gd name="connsiteX9" fmla="*/ 54321 w 144856"/>
                <a:gd name="connsiteY9" fmla="*/ 200986 h 515003"/>
                <a:gd name="connsiteX10" fmla="*/ 72428 w 144856"/>
                <a:gd name="connsiteY10" fmla="*/ 282467 h 515003"/>
                <a:gd name="connsiteX11" fmla="*/ 81481 w 144856"/>
                <a:gd name="connsiteY11" fmla="*/ 336788 h 515003"/>
                <a:gd name="connsiteX12" fmla="*/ 99588 w 144856"/>
                <a:gd name="connsiteY12" fmla="*/ 391109 h 515003"/>
                <a:gd name="connsiteX13" fmla="*/ 108642 w 144856"/>
                <a:gd name="connsiteY13" fmla="*/ 427323 h 515003"/>
                <a:gd name="connsiteX14" fmla="*/ 144856 w 144856"/>
                <a:gd name="connsiteY14" fmla="*/ 481644 h 515003"/>
                <a:gd name="connsiteX15" fmla="*/ 126749 w 144856"/>
                <a:gd name="connsiteY15" fmla="*/ 508804 h 515003"/>
                <a:gd name="connsiteX16" fmla="*/ 81481 w 144856"/>
                <a:gd name="connsiteY16" fmla="*/ 499751 h 515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4856" h="515003">
                  <a:moveTo>
                    <a:pt x="81481" y="499751"/>
                  </a:moveTo>
                  <a:cubicBezTo>
                    <a:pt x="45786" y="428360"/>
                    <a:pt x="60722" y="464633"/>
                    <a:pt x="36214" y="391109"/>
                  </a:cubicBezTo>
                  <a:lnTo>
                    <a:pt x="27161" y="363949"/>
                  </a:lnTo>
                  <a:cubicBezTo>
                    <a:pt x="24143" y="354895"/>
                    <a:pt x="19979" y="346146"/>
                    <a:pt x="18107" y="336788"/>
                  </a:cubicBezTo>
                  <a:cubicBezTo>
                    <a:pt x="4869" y="270596"/>
                    <a:pt x="11230" y="306754"/>
                    <a:pt x="0" y="228147"/>
                  </a:cubicBezTo>
                  <a:cubicBezTo>
                    <a:pt x="3018" y="164773"/>
                    <a:pt x="3994" y="101268"/>
                    <a:pt x="9054" y="38024"/>
                  </a:cubicBezTo>
                  <a:cubicBezTo>
                    <a:pt x="10046" y="25621"/>
                    <a:pt x="10641" y="-8144"/>
                    <a:pt x="18107" y="1810"/>
                  </a:cubicBezTo>
                  <a:cubicBezTo>
                    <a:pt x="33038" y="21719"/>
                    <a:pt x="30178" y="50095"/>
                    <a:pt x="36214" y="74238"/>
                  </a:cubicBezTo>
                  <a:lnTo>
                    <a:pt x="45268" y="110452"/>
                  </a:lnTo>
                  <a:cubicBezTo>
                    <a:pt x="48286" y="140630"/>
                    <a:pt x="50313" y="170924"/>
                    <a:pt x="54321" y="200986"/>
                  </a:cubicBezTo>
                  <a:cubicBezTo>
                    <a:pt x="60645" y="248416"/>
                    <a:pt x="63823" y="239442"/>
                    <a:pt x="72428" y="282467"/>
                  </a:cubicBezTo>
                  <a:cubicBezTo>
                    <a:pt x="76028" y="300467"/>
                    <a:pt x="77029" y="318979"/>
                    <a:pt x="81481" y="336788"/>
                  </a:cubicBezTo>
                  <a:cubicBezTo>
                    <a:pt x="86110" y="355305"/>
                    <a:pt x="94959" y="372592"/>
                    <a:pt x="99588" y="391109"/>
                  </a:cubicBezTo>
                  <a:cubicBezTo>
                    <a:pt x="102606" y="403180"/>
                    <a:pt x="103077" y="416194"/>
                    <a:pt x="108642" y="427323"/>
                  </a:cubicBezTo>
                  <a:cubicBezTo>
                    <a:pt x="118374" y="446787"/>
                    <a:pt x="144856" y="481644"/>
                    <a:pt x="144856" y="481644"/>
                  </a:cubicBezTo>
                  <a:cubicBezTo>
                    <a:pt x="138820" y="490697"/>
                    <a:pt x="136196" y="503406"/>
                    <a:pt x="126749" y="508804"/>
                  </a:cubicBezTo>
                  <a:cubicBezTo>
                    <a:pt x="109870" y="518449"/>
                    <a:pt x="90722" y="517857"/>
                    <a:pt x="81481" y="499751"/>
                  </a:cubicBezTo>
                  <a:close/>
                </a:path>
              </a:pathLst>
            </a:cu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39">
                <a:solidFill>
                  <a:prstClr val="white"/>
                </a:solidFill>
              </a:endParaRPr>
            </a:p>
          </p:txBody>
        </p:sp>
        <p:sp>
          <p:nvSpPr>
            <p:cNvPr id="30" name="รูปแบบอิสระ 29"/>
            <p:cNvSpPr>
              <a:spLocks/>
            </p:cNvSpPr>
            <p:nvPr/>
          </p:nvSpPr>
          <p:spPr>
            <a:xfrm rot="8083738" flipH="1">
              <a:off x="4998019" y="2779360"/>
              <a:ext cx="79414" cy="155958"/>
            </a:xfrm>
            <a:custGeom>
              <a:avLst/>
              <a:gdLst>
                <a:gd name="connsiteX0" fmla="*/ 81481 w 144856"/>
                <a:gd name="connsiteY0" fmla="*/ 499751 h 515003"/>
                <a:gd name="connsiteX1" fmla="*/ 36214 w 144856"/>
                <a:gd name="connsiteY1" fmla="*/ 391109 h 515003"/>
                <a:gd name="connsiteX2" fmla="*/ 27161 w 144856"/>
                <a:gd name="connsiteY2" fmla="*/ 363949 h 515003"/>
                <a:gd name="connsiteX3" fmla="*/ 18107 w 144856"/>
                <a:gd name="connsiteY3" fmla="*/ 336788 h 515003"/>
                <a:gd name="connsiteX4" fmla="*/ 0 w 144856"/>
                <a:gd name="connsiteY4" fmla="*/ 228147 h 515003"/>
                <a:gd name="connsiteX5" fmla="*/ 9054 w 144856"/>
                <a:gd name="connsiteY5" fmla="*/ 38024 h 515003"/>
                <a:gd name="connsiteX6" fmla="*/ 18107 w 144856"/>
                <a:gd name="connsiteY6" fmla="*/ 1810 h 515003"/>
                <a:gd name="connsiteX7" fmla="*/ 36214 w 144856"/>
                <a:gd name="connsiteY7" fmla="*/ 74238 h 515003"/>
                <a:gd name="connsiteX8" fmla="*/ 45268 w 144856"/>
                <a:gd name="connsiteY8" fmla="*/ 110452 h 515003"/>
                <a:gd name="connsiteX9" fmla="*/ 54321 w 144856"/>
                <a:gd name="connsiteY9" fmla="*/ 200986 h 515003"/>
                <a:gd name="connsiteX10" fmla="*/ 72428 w 144856"/>
                <a:gd name="connsiteY10" fmla="*/ 282467 h 515003"/>
                <a:gd name="connsiteX11" fmla="*/ 81481 w 144856"/>
                <a:gd name="connsiteY11" fmla="*/ 336788 h 515003"/>
                <a:gd name="connsiteX12" fmla="*/ 99588 w 144856"/>
                <a:gd name="connsiteY12" fmla="*/ 391109 h 515003"/>
                <a:gd name="connsiteX13" fmla="*/ 108642 w 144856"/>
                <a:gd name="connsiteY13" fmla="*/ 427323 h 515003"/>
                <a:gd name="connsiteX14" fmla="*/ 144856 w 144856"/>
                <a:gd name="connsiteY14" fmla="*/ 481644 h 515003"/>
                <a:gd name="connsiteX15" fmla="*/ 126749 w 144856"/>
                <a:gd name="connsiteY15" fmla="*/ 508804 h 515003"/>
                <a:gd name="connsiteX16" fmla="*/ 81481 w 144856"/>
                <a:gd name="connsiteY16" fmla="*/ 499751 h 515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4856" h="515003">
                  <a:moveTo>
                    <a:pt x="81481" y="499751"/>
                  </a:moveTo>
                  <a:cubicBezTo>
                    <a:pt x="45786" y="428360"/>
                    <a:pt x="60722" y="464633"/>
                    <a:pt x="36214" y="391109"/>
                  </a:cubicBezTo>
                  <a:lnTo>
                    <a:pt x="27161" y="363949"/>
                  </a:lnTo>
                  <a:cubicBezTo>
                    <a:pt x="24143" y="354895"/>
                    <a:pt x="19979" y="346146"/>
                    <a:pt x="18107" y="336788"/>
                  </a:cubicBezTo>
                  <a:cubicBezTo>
                    <a:pt x="4869" y="270596"/>
                    <a:pt x="11230" y="306754"/>
                    <a:pt x="0" y="228147"/>
                  </a:cubicBezTo>
                  <a:cubicBezTo>
                    <a:pt x="3018" y="164773"/>
                    <a:pt x="3994" y="101268"/>
                    <a:pt x="9054" y="38024"/>
                  </a:cubicBezTo>
                  <a:cubicBezTo>
                    <a:pt x="10046" y="25621"/>
                    <a:pt x="10641" y="-8144"/>
                    <a:pt x="18107" y="1810"/>
                  </a:cubicBezTo>
                  <a:cubicBezTo>
                    <a:pt x="33038" y="21719"/>
                    <a:pt x="30178" y="50095"/>
                    <a:pt x="36214" y="74238"/>
                  </a:cubicBezTo>
                  <a:lnTo>
                    <a:pt x="45268" y="110452"/>
                  </a:lnTo>
                  <a:cubicBezTo>
                    <a:pt x="48286" y="140630"/>
                    <a:pt x="50313" y="170924"/>
                    <a:pt x="54321" y="200986"/>
                  </a:cubicBezTo>
                  <a:cubicBezTo>
                    <a:pt x="60645" y="248416"/>
                    <a:pt x="63823" y="239442"/>
                    <a:pt x="72428" y="282467"/>
                  </a:cubicBezTo>
                  <a:cubicBezTo>
                    <a:pt x="76028" y="300467"/>
                    <a:pt x="77029" y="318979"/>
                    <a:pt x="81481" y="336788"/>
                  </a:cubicBezTo>
                  <a:cubicBezTo>
                    <a:pt x="86110" y="355305"/>
                    <a:pt x="94959" y="372592"/>
                    <a:pt x="99588" y="391109"/>
                  </a:cubicBezTo>
                  <a:cubicBezTo>
                    <a:pt x="102606" y="403180"/>
                    <a:pt x="103077" y="416194"/>
                    <a:pt x="108642" y="427323"/>
                  </a:cubicBezTo>
                  <a:cubicBezTo>
                    <a:pt x="118374" y="446787"/>
                    <a:pt x="144856" y="481644"/>
                    <a:pt x="144856" y="481644"/>
                  </a:cubicBezTo>
                  <a:cubicBezTo>
                    <a:pt x="138820" y="490697"/>
                    <a:pt x="136196" y="503406"/>
                    <a:pt x="126749" y="508804"/>
                  </a:cubicBezTo>
                  <a:cubicBezTo>
                    <a:pt x="109870" y="518449"/>
                    <a:pt x="90722" y="517857"/>
                    <a:pt x="81481" y="499751"/>
                  </a:cubicBezTo>
                  <a:close/>
                </a:path>
              </a:pathLst>
            </a:cu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39">
                <a:solidFill>
                  <a:prstClr val="white"/>
                </a:solidFill>
              </a:endParaRPr>
            </a:p>
          </p:txBody>
        </p:sp>
        <p:sp>
          <p:nvSpPr>
            <p:cNvPr id="31" name="วงรี 30"/>
            <p:cNvSpPr/>
            <p:nvPr/>
          </p:nvSpPr>
          <p:spPr>
            <a:xfrm rot="17706711">
              <a:off x="4336444" y="2789772"/>
              <a:ext cx="61212" cy="55956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39">
                <a:solidFill>
                  <a:prstClr val="white"/>
                </a:solidFill>
              </a:endParaRPr>
            </a:p>
          </p:txBody>
        </p:sp>
        <p:sp>
          <p:nvSpPr>
            <p:cNvPr id="32" name="วงรี 31"/>
            <p:cNvSpPr/>
            <p:nvPr/>
          </p:nvSpPr>
          <p:spPr>
            <a:xfrm rot="17706711">
              <a:off x="4240377" y="2837705"/>
              <a:ext cx="61212" cy="55956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39">
                <a:solidFill>
                  <a:prstClr val="white"/>
                </a:solidFill>
              </a:endParaRPr>
            </a:p>
          </p:txBody>
        </p:sp>
        <p:sp>
          <p:nvSpPr>
            <p:cNvPr id="33" name="วงรี 32"/>
            <p:cNvSpPr/>
            <p:nvPr/>
          </p:nvSpPr>
          <p:spPr>
            <a:xfrm rot="17706711">
              <a:off x="4466653" y="2794443"/>
              <a:ext cx="61212" cy="55956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39">
                <a:solidFill>
                  <a:prstClr val="white"/>
                </a:solidFill>
              </a:endParaRPr>
            </a:p>
          </p:txBody>
        </p:sp>
        <p:sp>
          <p:nvSpPr>
            <p:cNvPr id="34" name="วงรี 33"/>
            <p:cNvSpPr/>
            <p:nvPr/>
          </p:nvSpPr>
          <p:spPr>
            <a:xfrm rot="17706711">
              <a:off x="4606598" y="2767146"/>
              <a:ext cx="61212" cy="55956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39">
                <a:solidFill>
                  <a:prstClr val="white"/>
                </a:solidFill>
              </a:endParaRPr>
            </a:p>
          </p:txBody>
        </p:sp>
        <p:sp>
          <p:nvSpPr>
            <p:cNvPr id="35" name="วงรี 34"/>
            <p:cNvSpPr/>
            <p:nvPr/>
          </p:nvSpPr>
          <p:spPr>
            <a:xfrm rot="17706711">
              <a:off x="4768660" y="2776576"/>
              <a:ext cx="61212" cy="55956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39">
                <a:solidFill>
                  <a:prstClr val="white"/>
                </a:solidFill>
              </a:endParaRPr>
            </a:p>
          </p:txBody>
        </p:sp>
        <p:sp>
          <p:nvSpPr>
            <p:cNvPr id="36" name="วงรี 35"/>
            <p:cNvSpPr/>
            <p:nvPr/>
          </p:nvSpPr>
          <p:spPr>
            <a:xfrm rot="17706711">
              <a:off x="4109639" y="2865203"/>
              <a:ext cx="61212" cy="55956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39">
                <a:solidFill>
                  <a:prstClr val="white"/>
                </a:solidFill>
              </a:endParaRPr>
            </a:p>
          </p:txBody>
        </p:sp>
        <p:sp>
          <p:nvSpPr>
            <p:cNvPr id="37" name="วงรี 36"/>
            <p:cNvSpPr/>
            <p:nvPr/>
          </p:nvSpPr>
          <p:spPr>
            <a:xfrm rot="14125888">
              <a:off x="4300715" y="2916328"/>
              <a:ext cx="211225" cy="80007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39">
                <a:solidFill>
                  <a:prstClr val="white"/>
                </a:solidFill>
              </a:endParaRPr>
            </a:p>
          </p:txBody>
        </p:sp>
        <p:sp>
          <p:nvSpPr>
            <p:cNvPr id="38" name="วงรี 37"/>
            <p:cNvSpPr/>
            <p:nvPr/>
          </p:nvSpPr>
          <p:spPr>
            <a:xfrm rot="14125888">
              <a:off x="4135528" y="3027682"/>
              <a:ext cx="211225" cy="80007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39">
                <a:solidFill>
                  <a:prstClr val="white"/>
                </a:solidFill>
              </a:endParaRPr>
            </a:p>
          </p:txBody>
        </p:sp>
        <p:sp>
          <p:nvSpPr>
            <p:cNvPr id="39" name="วงรี 38"/>
            <p:cNvSpPr/>
            <p:nvPr/>
          </p:nvSpPr>
          <p:spPr>
            <a:xfrm rot="16275890" flipV="1">
              <a:off x="4459944" y="2585103"/>
              <a:ext cx="167584" cy="103671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39">
                <a:solidFill>
                  <a:prstClr val="white"/>
                </a:solidFill>
              </a:endParaRPr>
            </a:p>
          </p:txBody>
        </p:sp>
      </p:grpSp>
      <p:pic>
        <p:nvPicPr>
          <p:cNvPr id="41" name="Picture 145" descr="https://encrypted-tbn2.gstatic.com/images?q=tbn:ANd9GcTW_5F-0DMeudTW1k7o0VfgOjGMgoGmqAn-FeWgpy6wmzmKu_RLLw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019695" y="3457552"/>
            <a:ext cx="1196699" cy="1191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68752" y="3452637"/>
            <a:ext cx="1619268" cy="118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Picture 2" descr="apple calcium deficiency is called bitterpi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54327" y="4638486"/>
            <a:ext cx="1262862" cy="1107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Picture 4" descr="apple, bitterpit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58779" y="4640589"/>
            <a:ext cx="1334915" cy="1067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Picture 2" descr="cal2n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01767" y="2360833"/>
            <a:ext cx="1642524" cy="1080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Picture 4" descr="cal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43504" y="2357286"/>
            <a:ext cx="1642524" cy="1062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Calcium-deficient-leave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652" y="5742126"/>
            <a:ext cx="1516984" cy="1011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peach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348379" y="5751623"/>
            <a:ext cx="1014713" cy="1001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612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771" y="125242"/>
            <a:ext cx="570089" cy="55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2203315" y="85815"/>
            <a:ext cx="4734094" cy="66649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39">
              <a:solidFill>
                <a:prstClr val="white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285376" y="223782"/>
            <a:ext cx="4569969" cy="1821897"/>
          </a:xfrm>
          <a:prstGeom prst="rect">
            <a:avLst/>
          </a:prstGeom>
        </p:spPr>
        <p:txBody>
          <a:bodyPr/>
          <a:lstStyle>
            <a:lvl1pPr marL="141755" indent="-141755" algn="l" defTabSz="567019" rtl="0" eaLnBrk="1" latinLnBrk="0" hangingPunct="1">
              <a:lnSpc>
                <a:spcPct val="90000"/>
              </a:lnSpc>
              <a:spcBef>
                <a:spcPts val="620"/>
              </a:spcBef>
              <a:buFont typeface="Arial" panose="020B0604020202020204" pitchFamily="34" charset="0"/>
              <a:buChar char="•"/>
              <a:defRPr sz="17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5265" indent="-141755" algn="l" defTabSz="567019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8774" indent="-141755" algn="l" defTabSz="567019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92284" indent="-141755" algn="l" defTabSz="567019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794" indent="-141755" algn="l" defTabSz="567019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9303" indent="-141755" algn="l" defTabSz="567019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42813" indent="-141755" algn="l" defTabSz="567019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26323" indent="-141755" algn="l" defTabSz="567019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09833" indent="-141755" algn="l" defTabSz="567019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2365" b="1" dirty="0">
                <a:solidFill>
                  <a:srgbClr val="422C16"/>
                </a:solidFill>
                <a:latin typeface="TH SarabunPSK" pitchFamily="34" charset="-34"/>
                <a:cs typeface="TH SarabunPSK" pitchFamily="34" charset="-34"/>
              </a:rPr>
              <a:t>การขาดแมกนีเซียม </a:t>
            </a:r>
          </a:p>
          <a:p>
            <a:pPr algn="thaiDist"/>
            <a:r>
              <a:rPr lang="th-TH" sz="1839" b="1" dirty="0">
                <a:solidFill>
                  <a:srgbClr val="422C16"/>
                </a:solidFill>
                <a:latin typeface="TH SarabunPSK" pitchFamily="34" charset="-34"/>
                <a:cs typeface="TH SarabunPSK" pitchFamily="34" charset="-34"/>
              </a:rPr>
              <a:t> เกิดในใบแก่ก่อน เกิดอาการซีดในพื้นที่ใบที่อยู่ระหว่างเส้นใบ ในขณะที่เส้นใบยังคงเขียวอยู่ อาการซีดจะเกิดที่บริเวณใกล้เส้นกลางใบก่อนแล้วลามไปที่ปลายใบ และใบร่วงหล่นเร็ว </a:t>
            </a:r>
          </a:p>
          <a:p>
            <a:pPr algn="thaiDist"/>
            <a:r>
              <a:rPr lang="th-TH" sz="1839" b="1" dirty="0">
                <a:solidFill>
                  <a:srgbClr val="422C16"/>
                </a:solidFill>
                <a:latin typeface="TH SarabunPSK" pitchFamily="34" charset="-34"/>
                <a:cs typeface="TH SarabunPSK" pitchFamily="34" charset="-34"/>
              </a:rPr>
              <a:t> ทำให้ผลผลิตลดน้อยลง และต้นพืชทรุดโทรมอย่างเห็นได้ชัด</a:t>
            </a:r>
          </a:p>
          <a:p>
            <a:pPr marL="0" indent="0" algn="thaiDist">
              <a:buNone/>
            </a:pPr>
            <a:endParaRPr lang="th-TH" sz="1839" b="1" dirty="0">
              <a:solidFill>
                <a:srgbClr val="422C16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9571" y="1691763"/>
            <a:ext cx="2472853" cy="1673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7432" y="1704901"/>
            <a:ext cx="1971063" cy="1685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Picture 6" descr="Magnesium Deficienc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7432" y="3396206"/>
            <a:ext cx="1971063" cy="3245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6" name="กลุ่ม 55"/>
          <p:cNvGrpSpPr/>
          <p:nvPr/>
        </p:nvGrpSpPr>
        <p:grpSpPr>
          <a:xfrm>
            <a:off x="2332800" y="3404846"/>
            <a:ext cx="2391209" cy="3221229"/>
            <a:chOff x="4359805" y="2292115"/>
            <a:chExt cx="1740284" cy="2681768"/>
          </a:xfrm>
        </p:grpSpPr>
        <p:sp>
          <p:nvSpPr>
            <p:cNvPr id="57" name="รูปแบบอิสระ 56"/>
            <p:cNvSpPr/>
            <p:nvPr/>
          </p:nvSpPr>
          <p:spPr>
            <a:xfrm>
              <a:off x="4403477" y="2292115"/>
              <a:ext cx="1634827" cy="2528870"/>
            </a:xfrm>
            <a:custGeom>
              <a:avLst/>
              <a:gdLst>
                <a:gd name="connsiteX0" fmla="*/ 762000 w 1524000"/>
                <a:gd name="connsiteY0" fmla="*/ 0 h 2712720"/>
                <a:gd name="connsiteX1" fmla="*/ 1524000 w 1524000"/>
                <a:gd name="connsiteY1" fmla="*/ 160237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0 w 1524000"/>
                <a:gd name="connsiteY14" fmla="*/ 1602377 h 2712720"/>
                <a:gd name="connsiteX0" fmla="*/ 762000 w 1524000"/>
                <a:gd name="connsiteY0" fmla="*/ 0 h 2712720"/>
                <a:gd name="connsiteX1" fmla="*/ 1524000 w 1524000"/>
                <a:gd name="connsiteY1" fmla="*/ 160237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43543 w 1524000"/>
                <a:gd name="connsiteY14" fmla="*/ 1576252 h 2712720"/>
                <a:gd name="connsiteX15" fmla="*/ 762000 w 1524000"/>
                <a:gd name="connsiteY15" fmla="*/ 0 h 2712720"/>
                <a:gd name="connsiteX0" fmla="*/ 762000 w 1524000"/>
                <a:gd name="connsiteY0" fmla="*/ 0 h 2712720"/>
                <a:gd name="connsiteX1" fmla="*/ 1524000 w 1524000"/>
                <a:gd name="connsiteY1" fmla="*/ 160237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43543 w 1524000"/>
                <a:gd name="connsiteY14" fmla="*/ 1576252 h 2712720"/>
                <a:gd name="connsiteX15" fmla="*/ 762000 w 1524000"/>
                <a:gd name="connsiteY15" fmla="*/ 0 h 2712720"/>
                <a:gd name="connsiteX0" fmla="*/ 762000 w 1524000"/>
                <a:gd name="connsiteY0" fmla="*/ 0 h 2712720"/>
                <a:gd name="connsiteX1" fmla="*/ 1471749 w 1524000"/>
                <a:gd name="connsiteY1" fmla="*/ 160237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43543 w 1524000"/>
                <a:gd name="connsiteY14" fmla="*/ 1576252 h 2712720"/>
                <a:gd name="connsiteX15" fmla="*/ 762000 w 1524000"/>
                <a:gd name="connsiteY15" fmla="*/ 0 h 2712720"/>
                <a:gd name="connsiteX0" fmla="*/ 762000 w 1524000"/>
                <a:gd name="connsiteY0" fmla="*/ 0 h 2712720"/>
                <a:gd name="connsiteX1" fmla="*/ 1471749 w 1524000"/>
                <a:gd name="connsiteY1" fmla="*/ 148045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43543 w 1524000"/>
                <a:gd name="connsiteY14" fmla="*/ 1576252 h 2712720"/>
                <a:gd name="connsiteX15" fmla="*/ 762000 w 1524000"/>
                <a:gd name="connsiteY15" fmla="*/ 0 h 2712720"/>
                <a:gd name="connsiteX0" fmla="*/ 762000 w 1524000"/>
                <a:gd name="connsiteY0" fmla="*/ 0 h 2712720"/>
                <a:gd name="connsiteX1" fmla="*/ 1471749 w 1524000"/>
                <a:gd name="connsiteY1" fmla="*/ 148045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104503 w 1524000"/>
                <a:gd name="connsiteY14" fmla="*/ 1428206 h 2712720"/>
                <a:gd name="connsiteX15" fmla="*/ 762000 w 1524000"/>
                <a:gd name="connsiteY15" fmla="*/ 0 h 2712720"/>
                <a:gd name="connsiteX0" fmla="*/ 762000 w 1524000"/>
                <a:gd name="connsiteY0" fmla="*/ 0 h 2712720"/>
                <a:gd name="connsiteX1" fmla="*/ 1471749 w 1524000"/>
                <a:gd name="connsiteY1" fmla="*/ 148045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104503 w 1524000"/>
                <a:gd name="connsiteY14" fmla="*/ 1428206 h 2712720"/>
                <a:gd name="connsiteX15" fmla="*/ 762000 w 1524000"/>
                <a:gd name="connsiteY15" fmla="*/ 0 h 2712720"/>
                <a:gd name="connsiteX0" fmla="*/ 788276 w 1550276"/>
                <a:gd name="connsiteY0" fmla="*/ 0 h 2712720"/>
                <a:gd name="connsiteX1" fmla="*/ 1498025 w 1550276"/>
                <a:gd name="connsiteY1" fmla="*/ 1480457 h 2712720"/>
                <a:gd name="connsiteX2" fmla="*/ 1550276 w 1550276"/>
                <a:gd name="connsiteY2" fmla="*/ 2360023 h 2712720"/>
                <a:gd name="connsiteX3" fmla="*/ 1548281 w 1550276"/>
                <a:gd name="connsiteY3" fmla="*/ 2360023 h 2712720"/>
                <a:gd name="connsiteX4" fmla="*/ 1550276 w 1550276"/>
                <a:gd name="connsiteY4" fmla="*/ 2377440 h 2712720"/>
                <a:gd name="connsiteX5" fmla="*/ 1169276 w 1550276"/>
                <a:gd name="connsiteY5" fmla="*/ 2712720 h 2712720"/>
                <a:gd name="connsiteX6" fmla="*/ 788276 w 1550276"/>
                <a:gd name="connsiteY6" fmla="*/ 2377440 h 2712720"/>
                <a:gd name="connsiteX7" fmla="*/ 790271 w 1550276"/>
                <a:gd name="connsiteY7" fmla="*/ 2360023 h 2712720"/>
                <a:gd name="connsiteX8" fmla="*/ 786281 w 1550276"/>
                <a:gd name="connsiteY8" fmla="*/ 2360023 h 2712720"/>
                <a:gd name="connsiteX9" fmla="*/ 788276 w 1550276"/>
                <a:gd name="connsiteY9" fmla="*/ 2377440 h 2712720"/>
                <a:gd name="connsiteX10" fmla="*/ 407276 w 1550276"/>
                <a:gd name="connsiteY10" fmla="*/ 2712720 h 2712720"/>
                <a:gd name="connsiteX11" fmla="*/ 26276 w 1550276"/>
                <a:gd name="connsiteY11" fmla="*/ 2377440 h 2712720"/>
                <a:gd name="connsiteX12" fmla="*/ 28271 w 1550276"/>
                <a:gd name="connsiteY12" fmla="*/ 2360023 h 2712720"/>
                <a:gd name="connsiteX13" fmla="*/ 26276 w 1550276"/>
                <a:gd name="connsiteY13" fmla="*/ 2360023 h 2712720"/>
                <a:gd name="connsiteX14" fmla="*/ 4187 w 1550276"/>
                <a:gd name="connsiteY14" fmla="*/ 2029098 h 2712720"/>
                <a:gd name="connsiteX15" fmla="*/ 130779 w 1550276"/>
                <a:gd name="connsiteY15" fmla="*/ 1428206 h 2712720"/>
                <a:gd name="connsiteX16" fmla="*/ 788276 w 1550276"/>
                <a:gd name="connsiteY16" fmla="*/ 0 h 2712720"/>
                <a:gd name="connsiteX0" fmla="*/ 788276 w 1554312"/>
                <a:gd name="connsiteY0" fmla="*/ 0 h 2712720"/>
                <a:gd name="connsiteX1" fmla="*/ 1498025 w 1554312"/>
                <a:gd name="connsiteY1" fmla="*/ 1480457 h 2712720"/>
                <a:gd name="connsiteX2" fmla="*/ 1554312 w 1554312"/>
                <a:gd name="connsiteY2" fmla="*/ 1942012 h 2712720"/>
                <a:gd name="connsiteX3" fmla="*/ 1550276 w 1554312"/>
                <a:gd name="connsiteY3" fmla="*/ 2360023 h 2712720"/>
                <a:gd name="connsiteX4" fmla="*/ 1548281 w 1554312"/>
                <a:gd name="connsiteY4" fmla="*/ 2360023 h 2712720"/>
                <a:gd name="connsiteX5" fmla="*/ 1550276 w 1554312"/>
                <a:gd name="connsiteY5" fmla="*/ 2377440 h 2712720"/>
                <a:gd name="connsiteX6" fmla="*/ 1169276 w 1554312"/>
                <a:gd name="connsiteY6" fmla="*/ 2712720 h 2712720"/>
                <a:gd name="connsiteX7" fmla="*/ 788276 w 1554312"/>
                <a:gd name="connsiteY7" fmla="*/ 2377440 h 2712720"/>
                <a:gd name="connsiteX8" fmla="*/ 790271 w 1554312"/>
                <a:gd name="connsiteY8" fmla="*/ 2360023 h 2712720"/>
                <a:gd name="connsiteX9" fmla="*/ 786281 w 1554312"/>
                <a:gd name="connsiteY9" fmla="*/ 2360023 h 2712720"/>
                <a:gd name="connsiteX10" fmla="*/ 788276 w 1554312"/>
                <a:gd name="connsiteY10" fmla="*/ 2377440 h 2712720"/>
                <a:gd name="connsiteX11" fmla="*/ 407276 w 1554312"/>
                <a:gd name="connsiteY11" fmla="*/ 2712720 h 2712720"/>
                <a:gd name="connsiteX12" fmla="*/ 26276 w 1554312"/>
                <a:gd name="connsiteY12" fmla="*/ 2377440 h 2712720"/>
                <a:gd name="connsiteX13" fmla="*/ 28271 w 1554312"/>
                <a:gd name="connsiteY13" fmla="*/ 2360023 h 2712720"/>
                <a:gd name="connsiteX14" fmla="*/ 26276 w 1554312"/>
                <a:gd name="connsiteY14" fmla="*/ 2360023 h 2712720"/>
                <a:gd name="connsiteX15" fmla="*/ 4187 w 1554312"/>
                <a:gd name="connsiteY15" fmla="*/ 2029098 h 2712720"/>
                <a:gd name="connsiteX16" fmla="*/ 130779 w 1554312"/>
                <a:gd name="connsiteY16" fmla="*/ 1428206 h 2712720"/>
                <a:gd name="connsiteX17" fmla="*/ 788276 w 1554312"/>
                <a:gd name="connsiteY17" fmla="*/ 0 h 2712720"/>
                <a:gd name="connsiteX0" fmla="*/ 788276 w 1554312"/>
                <a:gd name="connsiteY0" fmla="*/ 0 h 2712720"/>
                <a:gd name="connsiteX1" fmla="*/ 1447481 w 1554312"/>
                <a:gd name="connsiteY1" fmla="*/ 1402342 h 2712720"/>
                <a:gd name="connsiteX2" fmla="*/ 1554312 w 1554312"/>
                <a:gd name="connsiteY2" fmla="*/ 1942012 h 2712720"/>
                <a:gd name="connsiteX3" fmla="*/ 1550276 w 1554312"/>
                <a:gd name="connsiteY3" fmla="*/ 2360023 h 2712720"/>
                <a:gd name="connsiteX4" fmla="*/ 1548281 w 1554312"/>
                <a:gd name="connsiteY4" fmla="*/ 2360023 h 2712720"/>
                <a:gd name="connsiteX5" fmla="*/ 1550276 w 1554312"/>
                <a:gd name="connsiteY5" fmla="*/ 2377440 h 2712720"/>
                <a:gd name="connsiteX6" fmla="*/ 1169276 w 1554312"/>
                <a:gd name="connsiteY6" fmla="*/ 2712720 h 2712720"/>
                <a:gd name="connsiteX7" fmla="*/ 788276 w 1554312"/>
                <a:gd name="connsiteY7" fmla="*/ 2377440 h 2712720"/>
                <a:gd name="connsiteX8" fmla="*/ 790271 w 1554312"/>
                <a:gd name="connsiteY8" fmla="*/ 2360023 h 2712720"/>
                <a:gd name="connsiteX9" fmla="*/ 786281 w 1554312"/>
                <a:gd name="connsiteY9" fmla="*/ 2360023 h 2712720"/>
                <a:gd name="connsiteX10" fmla="*/ 788276 w 1554312"/>
                <a:gd name="connsiteY10" fmla="*/ 2377440 h 2712720"/>
                <a:gd name="connsiteX11" fmla="*/ 407276 w 1554312"/>
                <a:gd name="connsiteY11" fmla="*/ 2712720 h 2712720"/>
                <a:gd name="connsiteX12" fmla="*/ 26276 w 1554312"/>
                <a:gd name="connsiteY12" fmla="*/ 2377440 h 2712720"/>
                <a:gd name="connsiteX13" fmla="*/ 28271 w 1554312"/>
                <a:gd name="connsiteY13" fmla="*/ 2360023 h 2712720"/>
                <a:gd name="connsiteX14" fmla="*/ 26276 w 1554312"/>
                <a:gd name="connsiteY14" fmla="*/ 2360023 h 2712720"/>
                <a:gd name="connsiteX15" fmla="*/ 4187 w 1554312"/>
                <a:gd name="connsiteY15" fmla="*/ 2029098 h 2712720"/>
                <a:gd name="connsiteX16" fmla="*/ 130779 w 1554312"/>
                <a:gd name="connsiteY16" fmla="*/ 1428206 h 2712720"/>
                <a:gd name="connsiteX17" fmla="*/ 788276 w 1554312"/>
                <a:gd name="connsiteY17" fmla="*/ 0 h 2712720"/>
                <a:gd name="connsiteX0" fmla="*/ 788276 w 1554312"/>
                <a:gd name="connsiteY0" fmla="*/ 0 h 2712720"/>
                <a:gd name="connsiteX1" fmla="*/ 1447481 w 1554312"/>
                <a:gd name="connsiteY1" fmla="*/ 1402342 h 2712720"/>
                <a:gd name="connsiteX2" fmla="*/ 1554312 w 1554312"/>
                <a:gd name="connsiteY2" fmla="*/ 1942012 h 2712720"/>
                <a:gd name="connsiteX3" fmla="*/ 1550276 w 1554312"/>
                <a:gd name="connsiteY3" fmla="*/ 2360023 h 2712720"/>
                <a:gd name="connsiteX4" fmla="*/ 1548281 w 1554312"/>
                <a:gd name="connsiteY4" fmla="*/ 2360023 h 2712720"/>
                <a:gd name="connsiteX5" fmla="*/ 1550276 w 1554312"/>
                <a:gd name="connsiteY5" fmla="*/ 2377440 h 2712720"/>
                <a:gd name="connsiteX6" fmla="*/ 1169276 w 1554312"/>
                <a:gd name="connsiteY6" fmla="*/ 2712720 h 2712720"/>
                <a:gd name="connsiteX7" fmla="*/ 788276 w 1554312"/>
                <a:gd name="connsiteY7" fmla="*/ 2377440 h 2712720"/>
                <a:gd name="connsiteX8" fmla="*/ 790271 w 1554312"/>
                <a:gd name="connsiteY8" fmla="*/ 2360023 h 2712720"/>
                <a:gd name="connsiteX9" fmla="*/ 786281 w 1554312"/>
                <a:gd name="connsiteY9" fmla="*/ 2360023 h 2712720"/>
                <a:gd name="connsiteX10" fmla="*/ 788276 w 1554312"/>
                <a:gd name="connsiteY10" fmla="*/ 2377440 h 2712720"/>
                <a:gd name="connsiteX11" fmla="*/ 407276 w 1554312"/>
                <a:gd name="connsiteY11" fmla="*/ 2712720 h 2712720"/>
                <a:gd name="connsiteX12" fmla="*/ 26276 w 1554312"/>
                <a:gd name="connsiteY12" fmla="*/ 2377440 h 2712720"/>
                <a:gd name="connsiteX13" fmla="*/ 28271 w 1554312"/>
                <a:gd name="connsiteY13" fmla="*/ 2360023 h 2712720"/>
                <a:gd name="connsiteX14" fmla="*/ 26276 w 1554312"/>
                <a:gd name="connsiteY14" fmla="*/ 2360023 h 2712720"/>
                <a:gd name="connsiteX15" fmla="*/ 4187 w 1554312"/>
                <a:gd name="connsiteY15" fmla="*/ 2029098 h 2712720"/>
                <a:gd name="connsiteX16" fmla="*/ 130779 w 1554312"/>
                <a:gd name="connsiteY16" fmla="*/ 1428206 h 2712720"/>
                <a:gd name="connsiteX17" fmla="*/ 788276 w 1554312"/>
                <a:gd name="connsiteY17" fmla="*/ 0 h 2712720"/>
                <a:gd name="connsiteX0" fmla="*/ 788276 w 1563235"/>
                <a:gd name="connsiteY0" fmla="*/ 0 h 2712720"/>
                <a:gd name="connsiteX1" fmla="*/ 1447481 w 1563235"/>
                <a:gd name="connsiteY1" fmla="*/ 1402342 h 2712720"/>
                <a:gd name="connsiteX2" fmla="*/ 1554312 w 1563235"/>
                <a:gd name="connsiteY2" fmla="*/ 1942012 h 2712720"/>
                <a:gd name="connsiteX3" fmla="*/ 1550276 w 1563235"/>
                <a:gd name="connsiteY3" fmla="*/ 2360023 h 2712720"/>
                <a:gd name="connsiteX4" fmla="*/ 1548281 w 1563235"/>
                <a:gd name="connsiteY4" fmla="*/ 2360023 h 2712720"/>
                <a:gd name="connsiteX5" fmla="*/ 1550276 w 1563235"/>
                <a:gd name="connsiteY5" fmla="*/ 2377440 h 2712720"/>
                <a:gd name="connsiteX6" fmla="*/ 1169276 w 1563235"/>
                <a:gd name="connsiteY6" fmla="*/ 2712720 h 2712720"/>
                <a:gd name="connsiteX7" fmla="*/ 788276 w 1563235"/>
                <a:gd name="connsiteY7" fmla="*/ 2377440 h 2712720"/>
                <a:gd name="connsiteX8" fmla="*/ 790271 w 1563235"/>
                <a:gd name="connsiteY8" fmla="*/ 2360023 h 2712720"/>
                <a:gd name="connsiteX9" fmla="*/ 786281 w 1563235"/>
                <a:gd name="connsiteY9" fmla="*/ 2360023 h 2712720"/>
                <a:gd name="connsiteX10" fmla="*/ 788276 w 1563235"/>
                <a:gd name="connsiteY10" fmla="*/ 2377440 h 2712720"/>
                <a:gd name="connsiteX11" fmla="*/ 407276 w 1563235"/>
                <a:gd name="connsiteY11" fmla="*/ 2712720 h 2712720"/>
                <a:gd name="connsiteX12" fmla="*/ 26276 w 1563235"/>
                <a:gd name="connsiteY12" fmla="*/ 2377440 h 2712720"/>
                <a:gd name="connsiteX13" fmla="*/ 28271 w 1563235"/>
                <a:gd name="connsiteY13" fmla="*/ 2360023 h 2712720"/>
                <a:gd name="connsiteX14" fmla="*/ 26276 w 1563235"/>
                <a:gd name="connsiteY14" fmla="*/ 2360023 h 2712720"/>
                <a:gd name="connsiteX15" fmla="*/ 4187 w 1563235"/>
                <a:gd name="connsiteY15" fmla="*/ 2029098 h 2712720"/>
                <a:gd name="connsiteX16" fmla="*/ 130779 w 1563235"/>
                <a:gd name="connsiteY16" fmla="*/ 1428206 h 2712720"/>
                <a:gd name="connsiteX17" fmla="*/ 788276 w 1563235"/>
                <a:gd name="connsiteY17" fmla="*/ 0 h 2712720"/>
                <a:gd name="connsiteX0" fmla="*/ 788276 w 1563235"/>
                <a:gd name="connsiteY0" fmla="*/ 0 h 2712720"/>
                <a:gd name="connsiteX1" fmla="*/ 1447481 w 1563235"/>
                <a:gd name="connsiteY1" fmla="*/ 1402342 h 2712720"/>
                <a:gd name="connsiteX2" fmla="*/ 1554312 w 1563235"/>
                <a:gd name="connsiteY2" fmla="*/ 1942012 h 2712720"/>
                <a:gd name="connsiteX3" fmla="*/ 1550276 w 1563235"/>
                <a:gd name="connsiteY3" fmla="*/ 2360023 h 2712720"/>
                <a:gd name="connsiteX4" fmla="*/ 1548281 w 1563235"/>
                <a:gd name="connsiteY4" fmla="*/ 2360023 h 2712720"/>
                <a:gd name="connsiteX5" fmla="*/ 1550276 w 1563235"/>
                <a:gd name="connsiteY5" fmla="*/ 2377440 h 2712720"/>
                <a:gd name="connsiteX6" fmla="*/ 1169276 w 1563235"/>
                <a:gd name="connsiteY6" fmla="*/ 2712720 h 2712720"/>
                <a:gd name="connsiteX7" fmla="*/ 788276 w 1563235"/>
                <a:gd name="connsiteY7" fmla="*/ 2377440 h 2712720"/>
                <a:gd name="connsiteX8" fmla="*/ 790271 w 1563235"/>
                <a:gd name="connsiteY8" fmla="*/ 2360023 h 2712720"/>
                <a:gd name="connsiteX9" fmla="*/ 786281 w 1563235"/>
                <a:gd name="connsiteY9" fmla="*/ 2360023 h 2712720"/>
                <a:gd name="connsiteX10" fmla="*/ 788276 w 1563235"/>
                <a:gd name="connsiteY10" fmla="*/ 2377440 h 2712720"/>
                <a:gd name="connsiteX11" fmla="*/ 407276 w 1563235"/>
                <a:gd name="connsiteY11" fmla="*/ 2712720 h 2712720"/>
                <a:gd name="connsiteX12" fmla="*/ 26276 w 1563235"/>
                <a:gd name="connsiteY12" fmla="*/ 2377440 h 2712720"/>
                <a:gd name="connsiteX13" fmla="*/ 28271 w 1563235"/>
                <a:gd name="connsiteY13" fmla="*/ 2360023 h 2712720"/>
                <a:gd name="connsiteX14" fmla="*/ 26276 w 1563235"/>
                <a:gd name="connsiteY14" fmla="*/ 2360023 h 2712720"/>
                <a:gd name="connsiteX15" fmla="*/ 4187 w 1563235"/>
                <a:gd name="connsiteY15" fmla="*/ 2029098 h 2712720"/>
                <a:gd name="connsiteX16" fmla="*/ 130779 w 1563235"/>
                <a:gd name="connsiteY16" fmla="*/ 1428206 h 2712720"/>
                <a:gd name="connsiteX17" fmla="*/ 788276 w 1563235"/>
                <a:gd name="connsiteY17" fmla="*/ 0 h 2712720"/>
                <a:gd name="connsiteX0" fmla="*/ 788276 w 1563235"/>
                <a:gd name="connsiteY0" fmla="*/ 0 h 2712720"/>
                <a:gd name="connsiteX1" fmla="*/ 1447481 w 1563235"/>
                <a:gd name="connsiteY1" fmla="*/ 1402342 h 2712720"/>
                <a:gd name="connsiteX2" fmla="*/ 1554312 w 1563235"/>
                <a:gd name="connsiteY2" fmla="*/ 1942012 h 2712720"/>
                <a:gd name="connsiteX3" fmla="*/ 1550276 w 1563235"/>
                <a:gd name="connsiteY3" fmla="*/ 2360023 h 2712720"/>
                <a:gd name="connsiteX4" fmla="*/ 1548281 w 1563235"/>
                <a:gd name="connsiteY4" fmla="*/ 2360023 h 2712720"/>
                <a:gd name="connsiteX5" fmla="*/ 1550276 w 1563235"/>
                <a:gd name="connsiteY5" fmla="*/ 2377440 h 2712720"/>
                <a:gd name="connsiteX6" fmla="*/ 1169276 w 1563235"/>
                <a:gd name="connsiteY6" fmla="*/ 2712720 h 2712720"/>
                <a:gd name="connsiteX7" fmla="*/ 788276 w 1563235"/>
                <a:gd name="connsiteY7" fmla="*/ 2377440 h 2712720"/>
                <a:gd name="connsiteX8" fmla="*/ 790271 w 1563235"/>
                <a:gd name="connsiteY8" fmla="*/ 2360023 h 2712720"/>
                <a:gd name="connsiteX9" fmla="*/ 786281 w 1563235"/>
                <a:gd name="connsiteY9" fmla="*/ 2360023 h 2712720"/>
                <a:gd name="connsiteX10" fmla="*/ 788276 w 1563235"/>
                <a:gd name="connsiteY10" fmla="*/ 2377440 h 2712720"/>
                <a:gd name="connsiteX11" fmla="*/ 407276 w 1563235"/>
                <a:gd name="connsiteY11" fmla="*/ 2712720 h 2712720"/>
                <a:gd name="connsiteX12" fmla="*/ 26276 w 1563235"/>
                <a:gd name="connsiteY12" fmla="*/ 2377440 h 2712720"/>
                <a:gd name="connsiteX13" fmla="*/ 28271 w 1563235"/>
                <a:gd name="connsiteY13" fmla="*/ 2360023 h 2712720"/>
                <a:gd name="connsiteX14" fmla="*/ 26276 w 1563235"/>
                <a:gd name="connsiteY14" fmla="*/ 2360023 h 2712720"/>
                <a:gd name="connsiteX15" fmla="*/ 4187 w 1563235"/>
                <a:gd name="connsiteY15" fmla="*/ 2029098 h 2712720"/>
                <a:gd name="connsiteX16" fmla="*/ 130779 w 1563235"/>
                <a:gd name="connsiteY16" fmla="*/ 1428206 h 2712720"/>
                <a:gd name="connsiteX17" fmla="*/ 788276 w 1563235"/>
                <a:gd name="connsiteY17" fmla="*/ 0 h 2712720"/>
                <a:gd name="connsiteX0" fmla="*/ 788276 w 1563235"/>
                <a:gd name="connsiteY0" fmla="*/ 0 h 2712720"/>
                <a:gd name="connsiteX1" fmla="*/ 1447481 w 1563235"/>
                <a:gd name="connsiteY1" fmla="*/ 1402342 h 2712720"/>
                <a:gd name="connsiteX2" fmla="*/ 1554312 w 1563235"/>
                <a:gd name="connsiteY2" fmla="*/ 1942012 h 2712720"/>
                <a:gd name="connsiteX3" fmla="*/ 1550276 w 1563235"/>
                <a:gd name="connsiteY3" fmla="*/ 2360023 h 2712720"/>
                <a:gd name="connsiteX4" fmla="*/ 1548281 w 1563235"/>
                <a:gd name="connsiteY4" fmla="*/ 2360023 h 2712720"/>
                <a:gd name="connsiteX5" fmla="*/ 1550276 w 1563235"/>
                <a:gd name="connsiteY5" fmla="*/ 2377440 h 2712720"/>
                <a:gd name="connsiteX6" fmla="*/ 1169276 w 1563235"/>
                <a:gd name="connsiteY6" fmla="*/ 2712720 h 2712720"/>
                <a:gd name="connsiteX7" fmla="*/ 788276 w 1563235"/>
                <a:gd name="connsiteY7" fmla="*/ 2377440 h 2712720"/>
                <a:gd name="connsiteX8" fmla="*/ 790271 w 1563235"/>
                <a:gd name="connsiteY8" fmla="*/ 2360023 h 2712720"/>
                <a:gd name="connsiteX9" fmla="*/ 786281 w 1563235"/>
                <a:gd name="connsiteY9" fmla="*/ 2360023 h 2712720"/>
                <a:gd name="connsiteX10" fmla="*/ 788276 w 1563235"/>
                <a:gd name="connsiteY10" fmla="*/ 2377440 h 2712720"/>
                <a:gd name="connsiteX11" fmla="*/ 407276 w 1563235"/>
                <a:gd name="connsiteY11" fmla="*/ 2712720 h 2712720"/>
                <a:gd name="connsiteX12" fmla="*/ 26276 w 1563235"/>
                <a:gd name="connsiteY12" fmla="*/ 2377440 h 2712720"/>
                <a:gd name="connsiteX13" fmla="*/ 28271 w 1563235"/>
                <a:gd name="connsiteY13" fmla="*/ 2360023 h 2712720"/>
                <a:gd name="connsiteX14" fmla="*/ 26276 w 1563235"/>
                <a:gd name="connsiteY14" fmla="*/ 2360023 h 2712720"/>
                <a:gd name="connsiteX15" fmla="*/ 4187 w 1563235"/>
                <a:gd name="connsiteY15" fmla="*/ 2029098 h 2712720"/>
                <a:gd name="connsiteX16" fmla="*/ 130779 w 1563235"/>
                <a:gd name="connsiteY16" fmla="*/ 1428206 h 2712720"/>
                <a:gd name="connsiteX17" fmla="*/ 788276 w 1563235"/>
                <a:gd name="connsiteY17" fmla="*/ 0 h 2712720"/>
                <a:gd name="connsiteX0" fmla="*/ 788276 w 1577846"/>
                <a:gd name="connsiteY0" fmla="*/ 0 h 2712819"/>
                <a:gd name="connsiteX1" fmla="*/ 1447481 w 1577846"/>
                <a:gd name="connsiteY1" fmla="*/ 1402342 h 2712819"/>
                <a:gd name="connsiteX2" fmla="*/ 1554312 w 1577846"/>
                <a:gd name="connsiteY2" fmla="*/ 1942012 h 2712819"/>
                <a:gd name="connsiteX3" fmla="*/ 1550276 w 1577846"/>
                <a:gd name="connsiteY3" fmla="*/ 2360023 h 2712819"/>
                <a:gd name="connsiteX4" fmla="*/ 1548281 w 1577846"/>
                <a:gd name="connsiteY4" fmla="*/ 2360023 h 2712819"/>
                <a:gd name="connsiteX5" fmla="*/ 1577846 w 1577846"/>
                <a:gd name="connsiteY5" fmla="*/ 2349870 h 2712819"/>
                <a:gd name="connsiteX6" fmla="*/ 1169276 w 1577846"/>
                <a:gd name="connsiteY6" fmla="*/ 2712720 h 2712819"/>
                <a:gd name="connsiteX7" fmla="*/ 788276 w 1577846"/>
                <a:gd name="connsiteY7" fmla="*/ 2377440 h 2712819"/>
                <a:gd name="connsiteX8" fmla="*/ 790271 w 1577846"/>
                <a:gd name="connsiteY8" fmla="*/ 2360023 h 2712819"/>
                <a:gd name="connsiteX9" fmla="*/ 786281 w 1577846"/>
                <a:gd name="connsiteY9" fmla="*/ 2360023 h 2712819"/>
                <a:gd name="connsiteX10" fmla="*/ 788276 w 1577846"/>
                <a:gd name="connsiteY10" fmla="*/ 2377440 h 2712819"/>
                <a:gd name="connsiteX11" fmla="*/ 407276 w 1577846"/>
                <a:gd name="connsiteY11" fmla="*/ 2712720 h 2712819"/>
                <a:gd name="connsiteX12" fmla="*/ 26276 w 1577846"/>
                <a:gd name="connsiteY12" fmla="*/ 2377440 h 2712819"/>
                <a:gd name="connsiteX13" fmla="*/ 28271 w 1577846"/>
                <a:gd name="connsiteY13" fmla="*/ 2360023 h 2712819"/>
                <a:gd name="connsiteX14" fmla="*/ 26276 w 1577846"/>
                <a:gd name="connsiteY14" fmla="*/ 2360023 h 2712819"/>
                <a:gd name="connsiteX15" fmla="*/ 4187 w 1577846"/>
                <a:gd name="connsiteY15" fmla="*/ 2029098 h 2712819"/>
                <a:gd name="connsiteX16" fmla="*/ 130779 w 1577846"/>
                <a:gd name="connsiteY16" fmla="*/ 1428206 h 2712819"/>
                <a:gd name="connsiteX17" fmla="*/ 788276 w 1577846"/>
                <a:gd name="connsiteY17" fmla="*/ 0 h 2712819"/>
                <a:gd name="connsiteX0" fmla="*/ 788276 w 1594237"/>
                <a:gd name="connsiteY0" fmla="*/ 0 h 2712819"/>
                <a:gd name="connsiteX1" fmla="*/ 1447481 w 1594237"/>
                <a:gd name="connsiteY1" fmla="*/ 1402342 h 2712819"/>
                <a:gd name="connsiteX2" fmla="*/ 1554312 w 1594237"/>
                <a:gd name="connsiteY2" fmla="*/ 1942012 h 2712819"/>
                <a:gd name="connsiteX3" fmla="*/ 1594222 w 1594237"/>
                <a:gd name="connsiteY3" fmla="*/ 2223575 h 2712819"/>
                <a:gd name="connsiteX4" fmla="*/ 1550276 w 1594237"/>
                <a:gd name="connsiteY4" fmla="*/ 2360023 h 2712819"/>
                <a:gd name="connsiteX5" fmla="*/ 1548281 w 1594237"/>
                <a:gd name="connsiteY5" fmla="*/ 2360023 h 2712819"/>
                <a:gd name="connsiteX6" fmla="*/ 1577846 w 1594237"/>
                <a:gd name="connsiteY6" fmla="*/ 2349870 h 2712819"/>
                <a:gd name="connsiteX7" fmla="*/ 1169276 w 1594237"/>
                <a:gd name="connsiteY7" fmla="*/ 2712720 h 2712819"/>
                <a:gd name="connsiteX8" fmla="*/ 788276 w 1594237"/>
                <a:gd name="connsiteY8" fmla="*/ 2377440 h 2712819"/>
                <a:gd name="connsiteX9" fmla="*/ 790271 w 1594237"/>
                <a:gd name="connsiteY9" fmla="*/ 2360023 h 2712819"/>
                <a:gd name="connsiteX10" fmla="*/ 786281 w 1594237"/>
                <a:gd name="connsiteY10" fmla="*/ 2360023 h 2712819"/>
                <a:gd name="connsiteX11" fmla="*/ 788276 w 1594237"/>
                <a:gd name="connsiteY11" fmla="*/ 2377440 h 2712819"/>
                <a:gd name="connsiteX12" fmla="*/ 407276 w 1594237"/>
                <a:gd name="connsiteY12" fmla="*/ 2712720 h 2712819"/>
                <a:gd name="connsiteX13" fmla="*/ 26276 w 1594237"/>
                <a:gd name="connsiteY13" fmla="*/ 2377440 h 2712819"/>
                <a:gd name="connsiteX14" fmla="*/ 28271 w 1594237"/>
                <a:gd name="connsiteY14" fmla="*/ 2360023 h 2712819"/>
                <a:gd name="connsiteX15" fmla="*/ 26276 w 1594237"/>
                <a:gd name="connsiteY15" fmla="*/ 2360023 h 2712819"/>
                <a:gd name="connsiteX16" fmla="*/ 4187 w 1594237"/>
                <a:gd name="connsiteY16" fmla="*/ 2029098 h 2712819"/>
                <a:gd name="connsiteX17" fmla="*/ 130779 w 1594237"/>
                <a:gd name="connsiteY17" fmla="*/ 1428206 h 2712819"/>
                <a:gd name="connsiteX18" fmla="*/ 788276 w 1594237"/>
                <a:gd name="connsiteY18" fmla="*/ 0 h 2712819"/>
                <a:gd name="connsiteX0" fmla="*/ 788276 w 1594237"/>
                <a:gd name="connsiteY0" fmla="*/ 0 h 2717247"/>
                <a:gd name="connsiteX1" fmla="*/ 1447481 w 1594237"/>
                <a:gd name="connsiteY1" fmla="*/ 1402342 h 2717247"/>
                <a:gd name="connsiteX2" fmla="*/ 1554312 w 1594237"/>
                <a:gd name="connsiteY2" fmla="*/ 1942012 h 2717247"/>
                <a:gd name="connsiteX3" fmla="*/ 1594222 w 1594237"/>
                <a:gd name="connsiteY3" fmla="*/ 2223575 h 2717247"/>
                <a:gd name="connsiteX4" fmla="*/ 1550276 w 1594237"/>
                <a:gd name="connsiteY4" fmla="*/ 2360023 h 2717247"/>
                <a:gd name="connsiteX5" fmla="*/ 1548281 w 1594237"/>
                <a:gd name="connsiteY5" fmla="*/ 2360023 h 2717247"/>
                <a:gd name="connsiteX6" fmla="*/ 1582441 w 1594237"/>
                <a:gd name="connsiteY6" fmla="*/ 2501504 h 2717247"/>
                <a:gd name="connsiteX7" fmla="*/ 1169276 w 1594237"/>
                <a:gd name="connsiteY7" fmla="*/ 2712720 h 2717247"/>
                <a:gd name="connsiteX8" fmla="*/ 788276 w 1594237"/>
                <a:gd name="connsiteY8" fmla="*/ 2377440 h 2717247"/>
                <a:gd name="connsiteX9" fmla="*/ 790271 w 1594237"/>
                <a:gd name="connsiteY9" fmla="*/ 2360023 h 2717247"/>
                <a:gd name="connsiteX10" fmla="*/ 786281 w 1594237"/>
                <a:gd name="connsiteY10" fmla="*/ 2360023 h 2717247"/>
                <a:gd name="connsiteX11" fmla="*/ 788276 w 1594237"/>
                <a:gd name="connsiteY11" fmla="*/ 2377440 h 2717247"/>
                <a:gd name="connsiteX12" fmla="*/ 407276 w 1594237"/>
                <a:gd name="connsiteY12" fmla="*/ 2712720 h 2717247"/>
                <a:gd name="connsiteX13" fmla="*/ 26276 w 1594237"/>
                <a:gd name="connsiteY13" fmla="*/ 2377440 h 2717247"/>
                <a:gd name="connsiteX14" fmla="*/ 28271 w 1594237"/>
                <a:gd name="connsiteY14" fmla="*/ 2360023 h 2717247"/>
                <a:gd name="connsiteX15" fmla="*/ 26276 w 1594237"/>
                <a:gd name="connsiteY15" fmla="*/ 2360023 h 2717247"/>
                <a:gd name="connsiteX16" fmla="*/ 4187 w 1594237"/>
                <a:gd name="connsiteY16" fmla="*/ 2029098 h 2717247"/>
                <a:gd name="connsiteX17" fmla="*/ 130779 w 1594237"/>
                <a:gd name="connsiteY17" fmla="*/ 1428206 h 2717247"/>
                <a:gd name="connsiteX18" fmla="*/ 788276 w 1594237"/>
                <a:gd name="connsiteY18" fmla="*/ 0 h 2717247"/>
                <a:gd name="connsiteX0" fmla="*/ 788276 w 1595267"/>
                <a:gd name="connsiteY0" fmla="*/ 0 h 2717247"/>
                <a:gd name="connsiteX1" fmla="*/ 1447481 w 1595267"/>
                <a:gd name="connsiteY1" fmla="*/ 1402342 h 2717247"/>
                <a:gd name="connsiteX2" fmla="*/ 1554312 w 1595267"/>
                <a:gd name="connsiteY2" fmla="*/ 1942012 h 2717247"/>
                <a:gd name="connsiteX3" fmla="*/ 1594222 w 1595267"/>
                <a:gd name="connsiteY3" fmla="*/ 2223575 h 2717247"/>
                <a:gd name="connsiteX4" fmla="*/ 1550276 w 1595267"/>
                <a:gd name="connsiteY4" fmla="*/ 2360023 h 2717247"/>
                <a:gd name="connsiteX5" fmla="*/ 1548281 w 1595267"/>
                <a:gd name="connsiteY5" fmla="*/ 2360023 h 2717247"/>
                <a:gd name="connsiteX6" fmla="*/ 1582441 w 1595267"/>
                <a:gd name="connsiteY6" fmla="*/ 2501504 h 2717247"/>
                <a:gd name="connsiteX7" fmla="*/ 1169276 w 1595267"/>
                <a:gd name="connsiteY7" fmla="*/ 2712720 h 2717247"/>
                <a:gd name="connsiteX8" fmla="*/ 788276 w 1595267"/>
                <a:gd name="connsiteY8" fmla="*/ 2377440 h 2717247"/>
                <a:gd name="connsiteX9" fmla="*/ 790271 w 1595267"/>
                <a:gd name="connsiteY9" fmla="*/ 2360023 h 2717247"/>
                <a:gd name="connsiteX10" fmla="*/ 786281 w 1595267"/>
                <a:gd name="connsiteY10" fmla="*/ 2360023 h 2717247"/>
                <a:gd name="connsiteX11" fmla="*/ 788276 w 1595267"/>
                <a:gd name="connsiteY11" fmla="*/ 2377440 h 2717247"/>
                <a:gd name="connsiteX12" fmla="*/ 407276 w 1595267"/>
                <a:gd name="connsiteY12" fmla="*/ 2712720 h 2717247"/>
                <a:gd name="connsiteX13" fmla="*/ 26276 w 1595267"/>
                <a:gd name="connsiteY13" fmla="*/ 2377440 h 2717247"/>
                <a:gd name="connsiteX14" fmla="*/ 28271 w 1595267"/>
                <a:gd name="connsiteY14" fmla="*/ 2360023 h 2717247"/>
                <a:gd name="connsiteX15" fmla="*/ 26276 w 1595267"/>
                <a:gd name="connsiteY15" fmla="*/ 2360023 h 2717247"/>
                <a:gd name="connsiteX16" fmla="*/ 4187 w 1595267"/>
                <a:gd name="connsiteY16" fmla="*/ 2029098 h 2717247"/>
                <a:gd name="connsiteX17" fmla="*/ 130779 w 1595267"/>
                <a:gd name="connsiteY17" fmla="*/ 1428206 h 2717247"/>
                <a:gd name="connsiteX18" fmla="*/ 788276 w 1595267"/>
                <a:gd name="connsiteY18" fmla="*/ 0 h 2717247"/>
                <a:gd name="connsiteX0" fmla="*/ 788276 w 1615252"/>
                <a:gd name="connsiteY0" fmla="*/ 0 h 2717247"/>
                <a:gd name="connsiteX1" fmla="*/ 1447481 w 1615252"/>
                <a:gd name="connsiteY1" fmla="*/ 1402342 h 2717247"/>
                <a:gd name="connsiteX2" fmla="*/ 1554312 w 1615252"/>
                <a:gd name="connsiteY2" fmla="*/ 1942012 h 2717247"/>
                <a:gd name="connsiteX3" fmla="*/ 1594222 w 1615252"/>
                <a:gd name="connsiteY3" fmla="*/ 2223575 h 2717247"/>
                <a:gd name="connsiteX4" fmla="*/ 1550276 w 1615252"/>
                <a:gd name="connsiteY4" fmla="*/ 2360023 h 2717247"/>
                <a:gd name="connsiteX5" fmla="*/ 1608016 w 1615252"/>
                <a:gd name="connsiteY5" fmla="*/ 2337048 h 2717247"/>
                <a:gd name="connsiteX6" fmla="*/ 1582441 w 1615252"/>
                <a:gd name="connsiteY6" fmla="*/ 2501504 h 2717247"/>
                <a:gd name="connsiteX7" fmla="*/ 1169276 w 1615252"/>
                <a:gd name="connsiteY7" fmla="*/ 2712720 h 2717247"/>
                <a:gd name="connsiteX8" fmla="*/ 788276 w 1615252"/>
                <a:gd name="connsiteY8" fmla="*/ 2377440 h 2717247"/>
                <a:gd name="connsiteX9" fmla="*/ 790271 w 1615252"/>
                <a:gd name="connsiteY9" fmla="*/ 2360023 h 2717247"/>
                <a:gd name="connsiteX10" fmla="*/ 786281 w 1615252"/>
                <a:gd name="connsiteY10" fmla="*/ 2360023 h 2717247"/>
                <a:gd name="connsiteX11" fmla="*/ 788276 w 1615252"/>
                <a:gd name="connsiteY11" fmla="*/ 2377440 h 2717247"/>
                <a:gd name="connsiteX12" fmla="*/ 407276 w 1615252"/>
                <a:gd name="connsiteY12" fmla="*/ 2712720 h 2717247"/>
                <a:gd name="connsiteX13" fmla="*/ 26276 w 1615252"/>
                <a:gd name="connsiteY13" fmla="*/ 2377440 h 2717247"/>
                <a:gd name="connsiteX14" fmla="*/ 28271 w 1615252"/>
                <a:gd name="connsiteY14" fmla="*/ 2360023 h 2717247"/>
                <a:gd name="connsiteX15" fmla="*/ 26276 w 1615252"/>
                <a:gd name="connsiteY15" fmla="*/ 2360023 h 2717247"/>
                <a:gd name="connsiteX16" fmla="*/ 4187 w 1615252"/>
                <a:gd name="connsiteY16" fmla="*/ 2029098 h 2717247"/>
                <a:gd name="connsiteX17" fmla="*/ 130779 w 1615252"/>
                <a:gd name="connsiteY17" fmla="*/ 1428206 h 2717247"/>
                <a:gd name="connsiteX18" fmla="*/ 788276 w 1615252"/>
                <a:gd name="connsiteY18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54312 w 1634095"/>
                <a:gd name="connsiteY2" fmla="*/ 1942012 h 2717247"/>
                <a:gd name="connsiteX3" fmla="*/ 1594222 w 1634095"/>
                <a:gd name="connsiteY3" fmla="*/ 2223575 h 2717247"/>
                <a:gd name="connsiteX4" fmla="*/ 1550276 w 1634095"/>
                <a:gd name="connsiteY4" fmla="*/ 2360023 h 2717247"/>
                <a:gd name="connsiteX5" fmla="*/ 1630991 w 1634095"/>
                <a:gd name="connsiteY5" fmla="*/ 2263528 h 2717247"/>
                <a:gd name="connsiteX6" fmla="*/ 1582441 w 1634095"/>
                <a:gd name="connsiteY6" fmla="*/ 2501504 h 2717247"/>
                <a:gd name="connsiteX7" fmla="*/ 1169276 w 1634095"/>
                <a:gd name="connsiteY7" fmla="*/ 2712720 h 2717247"/>
                <a:gd name="connsiteX8" fmla="*/ 788276 w 1634095"/>
                <a:gd name="connsiteY8" fmla="*/ 2377440 h 2717247"/>
                <a:gd name="connsiteX9" fmla="*/ 790271 w 1634095"/>
                <a:gd name="connsiteY9" fmla="*/ 2360023 h 2717247"/>
                <a:gd name="connsiteX10" fmla="*/ 786281 w 1634095"/>
                <a:gd name="connsiteY10" fmla="*/ 2360023 h 2717247"/>
                <a:gd name="connsiteX11" fmla="*/ 788276 w 1634095"/>
                <a:gd name="connsiteY11" fmla="*/ 2377440 h 2717247"/>
                <a:gd name="connsiteX12" fmla="*/ 407276 w 1634095"/>
                <a:gd name="connsiteY12" fmla="*/ 2712720 h 2717247"/>
                <a:gd name="connsiteX13" fmla="*/ 26276 w 1634095"/>
                <a:gd name="connsiteY13" fmla="*/ 2377440 h 2717247"/>
                <a:gd name="connsiteX14" fmla="*/ 28271 w 1634095"/>
                <a:gd name="connsiteY14" fmla="*/ 2360023 h 2717247"/>
                <a:gd name="connsiteX15" fmla="*/ 26276 w 1634095"/>
                <a:gd name="connsiteY15" fmla="*/ 2360023 h 2717247"/>
                <a:gd name="connsiteX16" fmla="*/ 4187 w 1634095"/>
                <a:gd name="connsiteY16" fmla="*/ 2029098 h 2717247"/>
                <a:gd name="connsiteX17" fmla="*/ 130779 w 1634095"/>
                <a:gd name="connsiteY17" fmla="*/ 1428206 h 2717247"/>
                <a:gd name="connsiteX18" fmla="*/ 788276 w 1634095"/>
                <a:gd name="connsiteY18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54312 w 1634095"/>
                <a:gd name="connsiteY2" fmla="*/ 1942012 h 2717247"/>
                <a:gd name="connsiteX3" fmla="*/ 1594222 w 1634095"/>
                <a:gd name="connsiteY3" fmla="*/ 2150055 h 2717247"/>
                <a:gd name="connsiteX4" fmla="*/ 1550276 w 1634095"/>
                <a:gd name="connsiteY4" fmla="*/ 2360023 h 2717247"/>
                <a:gd name="connsiteX5" fmla="*/ 1630991 w 1634095"/>
                <a:gd name="connsiteY5" fmla="*/ 2263528 h 2717247"/>
                <a:gd name="connsiteX6" fmla="*/ 1582441 w 1634095"/>
                <a:gd name="connsiteY6" fmla="*/ 2501504 h 2717247"/>
                <a:gd name="connsiteX7" fmla="*/ 1169276 w 1634095"/>
                <a:gd name="connsiteY7" fmla="*/ 2712720 h 2717247"/>
                <a:gd name="connsiteX8" fmla="*/ 788276 w 1634095"/>
                <a:gd name="connsiteY8" fmla="*/ 2377440 h 2717247"/>
                <a:gd name="connsiteX9" fmla="*/ 790271 w 1634095"/>
                <a:gd name="connsiteY9" fmla="*/ 2360023 h 2717247"/>
                <a:gd name="connsiteX10" fmla="*/ 786281 w 1634095"/>
                <a:gd name="connsiteY10" fmla="*/ 2360023 h 2717247"/>
                <a:gd name="connsiteX11" fmla="*/ 788276 w 1634095"/>
                <a:gd name="connsiteY11" fmla="*/ 2377440 h 2717247"/>
                <a:gd name="connsiteX12" fmla="*/ 407276 w 1634095"/>
                <a:gd name="connsiteY12" fmla="*/ 2712720 h 2717247"/>
                <a:gd name="connsiteX13" fmla="*/ 26276 w 1634095"/>
                <a:gd name="connsiteY13" fmla="*/ 2377440 h 2717247"/>
                <a:gd name="connsiteX14" fmla="*/ 28271 w 1634095"/>
                <a:gd name="connsiteY14" fmla="*/ 2360023 h 2717247"/>
                <a:gd name="connsiteX15" fmla="*/ 26276 w 1634095"/>
                <a:gd name="connsiteY15" fmla="*/ 2360023 h 2717247"/>
                <a:gd name="connsiteX16" fmla="*/ 4187 w 1634095"/>
                <a:gd name="connsiteY16" fmla="*/ 2029098 h 2717247"/>
                <a:gd name="connsiteX17" fmla="*/ 130779 w 1634095"/>
                <a:gd name="connsiteY17" fmla="*/ 1428206 h 2717247"/>
                <a:gd name="connsiteX18" fmla="*/ 788276 w 1634095"/>
                <a:gd name="connsiteY18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54312 w 1634095"/>
                <a:gd name="connsiteY2" fmla="*/ 1942012 h 2717247"/>
                <a:gd name="connsiteX3" fmla="*/ 1550276 w 1634095"/>
                <a:gd name="connsiteY3" fmla="*/ 2360023 h 2717247"/>
                <a:gd name="connsiteX4" fmla="*/ 1630991 w 1634095"/>
                <a:gd name="connsiteY4" fmla="*/ 2263528 h 2717247"/>
                <a:gd name="connsiteX5" fmla="*/ 1582441 w 1634095"/>
                <a:gd name="connsiteY5" fmla="*/ 2501504 h 2717247"/>
                <a:gd name="connsiteX6" fmla="*/ 1169276 w 1634095"/>
                <a:gd name="connsiteY6" fmla="*/ 2712720 h 2717247"/>
                <a:gd name="connsiteX7" fmla="*/ 788276 w 1634095"/>
                <a:gd name="connsiteY7" fmla="*/ 2377440 h 2717247"/>
                <a:gd name="connsiteX8" fmla="*/ 790271 w 1634095"/>
                <a:gd name="connsiteY8" fmla="*/ 2360023 h 2717247"/>
                <a:gd name="connsiteX9" fmla="*/ 786281 w 1634095"/>
                <a:gd name="connsiteY9" fmla="*/ 2360023 h 2717247"/>
                <a:gd name="connsiteX10" fmla="*/ 788276 w 1634095"/>
                <a:gd name="connsiteY10" fmla="*/ 2377440 h 2717247"/>
                <a:gd name="connsiteX11" fmla="*/ 407276 w 1634095"/>
                <a:gd name="connsiteY11" fmla="*/ 2712720 h 2717247"/>
                <a:gd name="connsiteX12" fmla="*/ 26276 w 1634095"/>
                <a:gd name="connsiteY12" fmla="*/ 2377440 h 2717247"/>
                <a:gd name="connsiteX13" fmla="*/ 28271 w 1634095"/>
                <a:gd name="connsiteY13" fmla="*/ 2360023 h 2717247"/>
                <a:gd name="connsiteX14" fmla="*/ 26276 w 1634095"/>
                <a:gd name="connsiteY14" fmla="*/ 2360023 h 2717247"/>
                <a:gd name="connsiteX15" fmla="*/ 4187 w 1634095"/>
                <a:gd name="connsiteY15" fmla="*/ 2029098 h 2717247"/>
                <a:gd name="connsiteX16" fmla="*/ 130779 w 1634095"/>
                <a:gd name="connsiteY16" fmla="*/ 1428206 h 2717247"/>
                <a:gd name="connsiteX17" fmla="*/ 788276 w 1634095"/>
                <a:gd name="connsiteY17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54312 w 1634095"/>
                <a:gd name="connsiteY2" fmla="*/ 1942012 h 2717247"/>
                <a:gd name="connsiteX3" fmla="*/ 1630991 w 1634095"/>
                <a:gd name="connsiteY3" fmla="*/ 2263528 h 2717247"/>
                <a:gd name="connsiteX4" fmla="*/ 1582441 w 1634095"/>
                <a:gd name="connsiteY4" fmla="*/ 2501504 h 2717247"/>
                <a:gd name="connsiteX5" fmla="*/ 1169276 w 1634095"/>
                <a:gd name="connsiteY5" fmla="*/ 2712720 h 2717247"/>
                <a:gd name="connsiteX6" fmla="*/ 788276 w 1634095"/>
                <a:gd name="connsiteY6" fmla="*/ 2377440 h 2717247"/>
                <a:gd name="connsiteX7" fmla="*/ 790271 w 1634095"/>
                <a:gd name="connsiteY7" fmla="*/ 2360023 h 2717247"/>
                <a:gd name="connsiteX8" fmla="*/ 786281 w 1634095"/>
                <a:gd name="connsiteY8" fmla="*/ 2360023 h 2717247"/>
                <a:gd name="connsiteX9" fmla="*/ 788276 w 1634095"/>
                <a:gd name="connsiteY9" fmla="*/ 2377440 h 2717247"/>
                <a:gd name="connsiteX10" fmla="*/ 407276 w 1634095"/>
                <a:gd name="connsiteY10" fmla="*/ 2712720 h 2717247"/>
                <a:gd name="connsiteX11" fmla="*/ 26276 w 1634095"/>
                <a:gd name="connsiteY11" fmla="*/ 2377440 h 2717247"/>
                <a:gd name="connsiteX12" fmla="*/ 28271 w 1634095"/>
                <a:gd name="connsiteY12" fmla="*/ 2360023 h 2717247"/>
                <a:gd name="connsiteX13" fmla="*/ 26276 w 1634095"/>
                <a:gd name="connsiteY13" fmla="*/ 2360023 h 2717247"/>
                <a:gd name="connsiteX14" fmla="*/ 4187 w 1634095"/>
                <a:gd name="connsiteY14" fmla="*/ 2029098 h 2717247"/>
                <a:gd name="connsiteX15" fmla="*/ 130779 w 1634095"/>
                <a:gd name="connsiteY15" fmla="*/ 1428206 h 2717247"/>
                <a:gd name="connsiteX16" fmla="*/ 788276 w 1634095"/>
                <a:gd name="connsiteY16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77287 w 1634095"/>
                <a:gd name="connsiteY2" fmla="*/ 1909847 h 2717247"/>
                <a:gd name="connsiteX3" fmla="*/ 1630991 w 1634095"/>
                <a:gd name="connsiteY3" fmla="*/ 2263528 h 2717247"/>
                <a:gd name="connsiteX4" fmla="*/ 1582441 w 1634095"/>
                <a:gd name="connsiteY4" fmla="*/ 2501504 h 2717247"/>
                <a:gd name="connsiteX5" fmla="*/ 1169276 w 1634095"/>
                <a:gd name="connsiteY5" fmla="*/ 2712720 h 2717247"/>
                <a:gd name="connsiteX6" fmla="*/ 788276 w 1634095"/>
                <a:gd name="connsiteY6" fmla="*/ 2377440 h 2717247"/>
                <a:gd name="connsiteX7" fmla="*/ 790271 w 1634095"/>
                <a:gd name="connsiteY7" fmla="*/ 2360023 h 2717247"/>
                <a:gd name="connsiteX8" fmla="*/ 786281 w 1634095"/>
                <a:gd name="connsiteY8" fmla="*/ 2360023 h 2717247"/>
                <a:gd name="connsiteX9" fmla="*/ 788276 w 1634095"/>
                <a:gd name="connsiteY9" fmla="*/ 2377440 h 2717247"/>
                <a:gd name="connsiteX10" fmla="*/ 407276 w 1634095"/>
                <a:gd name="connsiteY10" fmla="*/ 2712720 h 2717247"/>
                <a:gd name="connsiteX11" fmla="*/ 26276 w 1634095"/>
                <a:gd name="connsiteY11" fmla="*/ 2377440 h 2717247"/>
                <a:gd name="connsiteX12" fmla="*/ 28271 w 1634095"/>
                <a:gd name="connsiteY12" fmla="*/ 2360023 h 2717247"/>
                <a:gd name="connsiteX13" fmla="*/ 26276 w 1634095"/>
                <a:gd name="connsiteY13" fmla="*/ 2360023 h 2717247"/>
                <a:gd name="connsiteX14" fmla="*/ 4187 w 1634095"/>
                <a:gd name="connsiteY14" fmla="*/ 2029098 h 2717247"/>
                <a:gd name="connsiteX15" fmla="*/ 130779 w 1634095"/>
                <a:gd name="connsiteY15" fmla="*/ 1428206 h 2717247"/>
                <a:gd name="connsiteX16" fmla="*/ 788276 w 1634095"/>
                <a:gd name="connsiteY16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77287 w 1634095"/>
                <a:gd name="connsiteY2" fmla="*/ 1909847 h 2717247"/>
                <a:gd name="connsiteX3" fmla="*/ 1630991 w 1634095"/>
                <a:gd name="connsiteY3" fmla="*/ 2263528 h 2717247"/>
                <a:gd name="connsiteX4" fmla="*/ 1582441 w 1634095"/>
                <a:gd name="connsiteY4" fmla="*/ 2501504 h 2717247"/>
                <a:gd name="connsiteX5" fmla="*/ 1169276 w 1634095"/>
                <a:gd name="connsiteY5" fmla="*/ 2712720 h 2717247"/>
                <a:gd name="connsiteX6" fmla="*/ 788276 w 1634095"/>
                <a:gd name="connsiteY6" fmla="*/ 2377440 h 2717247"/>
                <a:gd name="connsiteX7" fmla="*/ 790271 w 1634095"/>
                <a:gd name="connsiteY7" fmla="*/ 2360023 h 2717247"/>
                <a:gd name="connsiteX8" fmla="*/ 786281 w 1634095"/>
                <a:gd name="connsiteY8" fmla="*/ 2360023 h 2717247"/>
                <a:gd name="connsiteX9" fmla="*/ 788276 w 1634095"/>
                <a:gd name="connsiteY9" fmla="*/ 2377440 h 2717247"/>
                <a:gd name="connsiteX10" fmla="*/ 407276 w 1634095"/>
                <a:gd name="connsiteY10" fmla="*/ 2712720 h 2717247"/>
                <a:gd name="connsiteX11" fmla="*/ 26276 w 1634095"/>
                <a:gd name="connsiteY11" fmla="*/ 2377440 h 2717247"/>
                <a:gd name="connsiteX12" fmla="*/ 28271 w 1634095"/>
                <a:gd name="connsiteY12" fmla="*/ 2360023 h 2717247"/>
                <a:gd name="connsiteX13" fmla="*/ 26276 w 1634095"/>
                <a:gd name="connsiteY13" fmla="*/ 2360023 h 2717247"/>
                <a:gd name="connsiteX14" fmla="*/ 4187 w 1634095"/>
                <a:gd name="connsiteY14" fmla="*/ 2029098 h 2717247"/>
                <a:gd name="connsiteX15" fmla="*/ 130779 w 1634095"/>
                <a:gd name="connsiteY15" fmla="*/ 1428206 h 2717247"/>
                <a:gd name="connsiteX16" fmla="*/ 788276 w 1634095"/>
                <a:gd name="connsiteY16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77287 w 1634095"/>
                <a:gd name="connsiteY2" fmla="*/ 1909847 h 2717247"/>
                <a:gd name="connsiteX3" fmla="*/ 1630991 w 1634095"/>
                <a:gd name="connsiteY3" fmla="*/ 2263528 h 2717247"/>
                <a:gd name="connsiteX4" fmla="*/ 1582441 w 1634095"/>
                <a:gd name="connsiteY4" fmla="*/ 2501504 h 2717247"/>
                <a:gd name="connsiteX5" fmla="*/ 1169276 w 1634095"/>
                <a:gd name="connsiteY5" fmla="*/ 2712720 h 2717247"/>
                <a:gd name="connsiteX6" fmla="*/ 788276 w 1634095"/>
                <a:gd name="connsiteY6" fmla="*/ 2377440 h 2717247"/>
                <a:gd name="connsiteX7" fmla="*/ 790271 w 1634095"/>
                <a:gd name="connsiteY7" fmla="*/ 2360023 h 2717247"/>
                <a:gd name="connsiteX8" fmla="*/ 786281 w 1634095"/>
                <a:gd name="connsiteY8" fmla="*/ 2360023 h 2717247"/>
                <a:gd name="connsiteX9" fmla="*/ 788276 w 1634095"/>
                <a:gd name="connsiteY9" fmla="*/ 2377440 h 2717247"/>
                <a:gd name="connsiteX10" fmla="*/ 407276 w 1634095"/>
                <a:gd name="connsiteY10" fmla="*/ 2712720 h 2717247"/>
                <a:gd name="connsiteX11" fmla="*/ 26276 w 1634095"/>
                <a:gd name="connsiteY11" fmla="*/ 2377440 h 2717247"/>
                <a:gd name="connsiteX12" fmla="*/ 28271 w 1634095"/>
                <a:gd name="connsiteY12" fmla="*/ 2360023 h 2717247"/>
                <a:gd name="connsiteX13" fmla="*/ 26276 w 1634095"/>
                <a:gd name="connsiteY13" fmla="*/ 2360023 h 2717247"/>
                <a:gd name="connsiteX14" fmla="*/ 4187 w 1634095"/>
                <a:gd name="connsiteY14" fmla="*/ 2029098 h 2717247"/>
                <a:gd name="connsiteX15" fmla="*/ 130779 w 1634095"/>
                <a:gd name="connsiteY15" fmla="*/ 1428206 h 2717247"/>
                <a:gd name="connsiteX16" fmla="*/ 788276 w 1634095"/>
                <a:gd name="connsiteY16" fmla="*/ 0 h 2717247"/>
                <a:gd name="connsiteX0" fmla="*/ 788276 w 1630991"/>
                <a:gd name="connsiteY0" fmla="*/ 0 h 2717247"/>
                <a:gd name="connsiteX1" fmla="*/ 1447481 w 1630991"/>
                <a:gd name="connsiteY1" fmla="*/ 1402342 h 2717247"/>
                <a:gd name="connsiteX2" fmla="*/ 1577287 w 1630991"/>
                <a:gd name="connsiteY2" fmla="*/ 1909847 h 2717247"/>
                <a:gd name="connsiteX3" fmla="*/ 1630991 w 1630991"/>
                <a:gd name="connsiteY3" fmla="*/ 2263528 h 2717247"/>
                <a:gd name="connsiteX4" fmla="*/ 1582441 w 1630991"/>
                <a:gd name="connsiteY4" fmla="*/ 2501504 h 2717247"/>
                <a:gd name="connsiteX5" fmla="*/ 1169276 w 1630991"/>
                <a:gd name="connsiteY5" fmla="*/ 2712720 h 2717247"/>
                <a:gd name="connsiteX6" fmla="*/ 788276 w 1630991"/>
                <a:gd name="connsiteY6" fmla="*/ 2377440 h 2717247"/>
                <a:gd name="connsiteX7" fmla="*/ 790271 w 1630991"/>
                <a:gd name="connsiteY7" fmla="*/ 2360023 h 2717247"/>
                <a:gd name="connsiteX8" fmla="*/ 786281 w 1630991"/>
                <a:gd name="connsiteY8" fmla="*/ 2360023 h 2717247"/>
                <a:gd name="connsiteX9" fmla="*/ 788276 w 1630991"/>
                <a:gd name="connsiteY9" fmla="*/ 2377440 h 2717247"/>
                <a:gd name="connsiteX10" fmla="*/ 407276 w 1630991"/>
                <a:gd name="connsiteY10" fmla="*/ 2712720 h 2717247"/>
                <a:gd name="connsiteX11" fmla="*/ 26276 w 1630991"/>
                <a:gd name="connsiteY11" fmla="*/ 2377440 h 2717247"/>
                <a:gd name="connsiteX12" fmla="*/ 28271 w 1630991"/>
                <a:gd name="connsiteY12" fmla="*/ 2360023 h 2717247"/>
                <a:gd name="connsiteX13" fmla="*/ 26276 w 1630991"/>
                <a:gd name="connsiteY13" fmla="*/ 2360023 h 2717247"/>
                <a:gd name="connsiteX14" fmla="*/ 4187 w 1630991"/>
                <a:gd name="connsiteY14" fmla="*/ 2029098 h 2717247"/>
                <a:gd name="connsiteX15" fmla="*/ 130779 w 1630991"/>
                <a:gd name="connsiteY15" fmla="*/ 1428206 h 2717247"/>
                <a:gd name="connsiteX16" fmla="*/ 788276 w 1630991"/>
                <a:gd name="connsiteY16" fmla="*/ 0 h 2717247"/>
                <a:gd name="connsiteX0" fmla="*/ 788276 w 1630991"/>
                <a:gd name="connsiteY0" fmla="*/ 0 h 2717765"/>
                <a:gd name="connsiteX1" fmla="*/ 1447481 w 1630991"/>
                <a:gd name="connsiteY1" fmla="*/ 1402342 h 2717765"/>
                <a:gd name="connsiteX2" fmla="*/ 1577287 w 1630991"/>
                <a:gd name="connsiteY2" fmla="*/ 1909847 h 2717765"/>
                <a:gd name="connsiteX3" fmla="*/ 1630991 w 1630991"/>
                <a:gd name="connsiteY3" fmla="*/ 2263528 h 2717765"/>
                <a:gd name="connsiteX4" fmla="*/ 1541086 w 1630991"/>
                <a:gd name="connsiteY4" fmla="*/ 2506099 h 2717765"/>
                <a:gd name="connsiteX5" fmla="*/ 1169276 w 1630991"/>
                <a:gd name="connsiteY5" fmla="*/ 2712720 h 2717765"/>
                <a:gd name="connsiteX6" fmla="*/ 788276 w 1630991"/>
                <a:gd name="connsiteY6" fmla="*/ 2377440 h 2717765"/>
                <a:gd name="connsiteX7" fmla="*/ 790271 w 1630991"/>
                <a:gd name="connsiteY7" fmla="*/ 2360023 h 2717765"/>
                <a:gd name="connsiteX8" fmla="*/ 786281 w 1630991"/>
                <a:gd name="connsiteY8" fmla="*/ 2360023 h 2717765"/>
                <a:gd name="connsiteX9" fmla="*/ 788276 w 1630991"/>
                <a:gd name="connsiteY9" fmla="*/ 2377440 h 2717765"/>
                <a:gd name="connsiteX10" fmla="*/ 407276 w 1630991"/>
                <a:gd name="connsiteY10" fmla="*/ 2712720 h 2717765"/>
                <a:gd name="connsiteX11" fmla="*/ 26276 w 1630991"/>
                <a:gd name="connsiteY11" fmla="*/ 2377440 h 2717765"/>
                <a:gd name="connsiteX12" fmla="*/ 28271 w 1630991"/>
                <a:gd name="connsiteY12" fmla="*/ 2360023 h 2717765"/>
                <a:gd name="connsiteX13" fmla="*/ 26276 w 1630991"/>
                <a:gd name="connsiteY13" fmla="*/ 2360023 h 2717765"/>
                <a:gd name="connsiteX14" fmla="*/ 4187 w 1630991"/>
                <a:gd name="connsiteY14" fmla="*/ 2029098 h 2717765"/>
                <a:gd name="connsiteX15" fmla="*/ 130779 w 1630991"/>
                <a:gd name="connsiteY15" fmla="*/ 1428206 h 2717765"/>
                <a:gd name="connsiteX16" fmla="*/ 788276 w 1630991"/>
                <a:gd name="connsiteY16" fmla="*/ 0 h 2717765"/>
                <a:gd name="connsiteX0" fmla="*/ 788276 w 1630991"/>
                <a:gd name="connsiteY0" fmla="*/ 0 h 2717264"/>
                <a:gd name="connsiteX1" fmla="*/ 1447481 w 1630991"/>
                <a:gd name="connsiteY1" fmla="*/ 1402342 h 2717264"/>
                <a:gd name="connsiteX2" fmla="*/ 1577287 w 1630991"/>
                <a:gd name="connsiteY2" fmla="*/ 1909847 h 2717264"/>
                <a:gd name="connsiteX3" fmla="*/ 1630991 w 1630991"/>
                <a:gd name="connsiteY3" fmla="*/ 2263528 h 2717264"/>
                <a:gd name="connsiteX4" fmla="*/ 1541086 w 1630991"/>
                <a:gd name="connsiteY4" fmla="*/ 2506099 h 2717264"/>
                <a:gd name="connsiteX5" fmla="*/ 1169276 w 1630991"/>
                <a:gd name="connsiteY5" fmla="*/ 2712720 h 2717264"/>
                <a:gd name="connsiteX6" fmla="*/ 788276 w 1630991"/>
                <a:gd name="connsiteY6" fmla="*/ 2377440 h 2717264"/>
                <a:gd name="connsiteX7" fmla="*/ 790271 w 1630991"/>
                <a:gd name="connsiteY7" fmla="*/ 2360023 h 2717264"/>
                <a:gd name="connsiteX8" fmla="*/ 786281 w 1630991"/>
                <a:gd name="connsiteY8" fmla="*/ 2360023 h 2717264"/>
                <a:gd name="connsiteX9" fmla="*/ 788276 w 1630991"/>
                <a:gd name="connsiteY9" fmla="*/ 2377440 h 2717264"/>
                <a:gd name="connsiteX10" fmla="*/ 407276 w 1630991"/>
                <a:gd name="connsiteY10" fmla="*/ 2712720 h 2717264"/>
                <a:gd name="connsiteX11" fmla="*/ 26276 w 1630991"/>
                <a:gd name="connsiteY11" fmla="*/ 2377440 h 2717264"/>
                <a:gd name="connsiteX12" fmla="*/ 28271 w 1630991"/>
                <a:gd name="connsiteY12" fmla="*/ 2360023 h 2717264"/>
                <a:gd name="connsiteX13" fmla="*/ 26276 w 1630991"/>
                <a:gd name="connsiteY13" fmla="*/ 2360023 h 2717264"/>
                <a:gd name="connsiteX14" fmla="*/ 4187 w 1630991"/>
                <a:gd name="connsiteY14" fmla="*/ 2029098 h 2717264"/>
                <a:gd name="connsiteX15" fmla="*/ 130779 w 1630991"/>
                <a:gd name="connsiteY15" fmla="*/ 1428206 h 2717264"/>
                <a:gd name="connsiteX16" fmla="*/ 788276 w 1630991"/>
                <a:gd name="connsiteY16" fmla="*/ 0 h 2717264"/>
                <a:gd name="connsiteX0" fmla="*/ 788276 w 1603421"/>
                <a:gd name="connsiteY0" fmla="*/ 0 h 2717264"/>
                <a:gd name="connsiteX1" fmla="*/ 1447481 w 1603421"/>
                <a:gd name="connsiteY1" fmla="*/ 1402342 h 2717264"/>
                <a:gd name="connsiteX2" fmla="*/ 1577287 w 1603421"/>
                <a:gd name="connsiteY2" fmla="*/ 1909847 h 2717264"/>
                <a:gd name="connsiteX3" fmla="*/ 1603421 w 1603421"/>
                <a:gd name="connsiteY3" fmla="*/ 2258933 h 2717264"/>
                <a:gd name="connsiteX4" fmla="*/ 1541086 w 1603421"/>
                <a:gd name="connsiteY4" fmla="*/ 2506099 h 2717264"/>
                <a:gd name="connsiteX5" fmla="*/ 1169276 w 1603421"/>
                <a:gd name="connsiteY5" fmla="*/ 2712720 h 2717264"/>
                <a:gd name="connsiteX6" fmla="*/ 788276 w 1603421"/>
                <a:gd name="connsiteY6" fmla="*/ 2377440 h 2717264"/>
                <a:gd name="connsiteX7" fmla="*/ 790271 w 1603421"/>
                <a:gd name="connsiteY7" fmla="*/ 2360023 h 2717264"/>
                <a:gd name="connsiteX8" fmla="*/ 786281 w 1603421"/>
                <a:gd name="connsiteY8" fmla="*/ 2360023 h 2717264"/>
                <a:gd name="connsiteX9" fmla="*/ 788276 w 1603421"/>
                <a:gd name="connsiteY9" fmla="*/ 2377440 h 2717264"/>
                <a:gd name="connsiteX10" fmla="*/ 407276 w 1603421"/>
                <a:gd name="connsiteY10" fmla="*/ 2712720 h 2717264"/>
                <a:gd name="connsiteX11" fmla="*/ 26276 w 1603421"/>
                <a:gd name="connsiteY11" fmla="*/ 2377440 h 2717264"/>
                <a:gd name="connsiteX12" fmla="*/ 28271 w 1603421"/>
                <a:gd name="connsiteY12" fmla="*/ 2360023 h 2717264"/>
                <a:gd name="connsiteX13" fmla="*/ 26276 w 1603421"/>
                <a:gd name="connsiteY13" fmla="*/ 2360023 h 2717264"/>
                <a:gd name="connsiteX14" fmla="*/ 4187 w 1603421"/>
                <a:gd name="connsiteY14" fmla="*/ 2029098 h 2717264"/>
                <a:gd name="connsiteX15" fmla="*/ 130779 w 1603421"/>
                <a:gd name="connsiteY15" fmla="*/ 1428206 h 2717264"/>
                <a:gd name="connsiteX16" fmla="*/ 788276 w 1603421"/>
                <a:gd name="connsiteY16" fmla="*/ 0 h 2717264"/>
                <a:gd name="connsiteX0" fmla="*/ 791596 w 1606741"/>
                <a:gd name="connsiteY0" fmla="*/ 0 h 2717264"/>
                <a:gd name="connsiteX1" fmla="*/ 1450801 w 1606741"/>
                <a:gd name="connsiteY1" fmla="*/ 1402342 h 2717264"/>
                <a:gd name="connsiteX2" fmla="*/ 1580607 w 1606741"/>
                <a:gd name="connsiteY2" fmla="*/ 1909847 h 2717264"/>
                <a:gd name="connsiteX3" fmla="*/ 1606741 w 1606741"/>
                <a:gd name="connsiteY3" fmla="*/ 2258933 h 2717264"/>
                <a:gd name="connsiteX4" fmla="*/ 1544406 w 1606741"/>
                <a:gd name="connsiteY4" fmla="*/ 2506099 h 2717264"/>
                <a:gd name="connsiteX5" fmla="*/ 1172596 w 1606741"/>
                <a:gd name="connsiteY5" fmla="*/ 2712720 h 2717264"/>
                <a:gd name="connsiteX6" fmla="*/ 791596 w 1606741"/>
                <a:gd name="connsiteY6" fmla="*/ 2377440 h 2717264"/>
                <a:gd name="connsiteX7" fmla="*/ 793591 w 1606741"/>
                <a:gd name="connsiteY7" fmla="*/ 2360023 h 2717264"/>
                <a:gd name="connsiteX8" fmla="*/ 789601 w 1606741"/>
                <a:gd name="connsiteY8" fmla="*/ 2360023 h 2717264"/>
                <a:gd name="connsiteX9" fmla="*/ 791596 w 1606741"/>
                <a:gd name="connsiteY9" fmla="*/ 2377440 h 2717264"/>
                <a:gd name="connsiteX10" fmla="*/ 410596 w 1606741"/>
                <a:gd name="connsiteY10" fmla="*/ 2712720 h 2717264"/>
                <a:gd name="connsiteX11" fmla="*/ 29596 w 1606741"/>
                <a:gd name="connsiteY11" fmla="*/ 2377440 h 2717264"/>
                <a:gd name="connsiteX12" fmla="*/ 31591 w 1606741"/>
                <a:gd name="connsiteY12" fmla="*/ 2360023 h 2717264"/>
                <a:gd name="connsiteX13" fmla="*/ 29596 w 1606741"/>
                <a:gd name="connsiteY13" fmla="*/ 2360023 h 2717264"/>
                <a:gd name="connsiteX14" fmla="*/ 7507 w 1606741"/>
                <a:gd name="connsiteY14" fmla="*/ 2029098 h 2717264"/>
                <a:gd name="connsiteX15" fmla="*/ 134099 w 1606741"/>
                <a:gd name="connsiteY15" fmla="*/ 1428206 h 2717264"/>
                <a:gd name="connsiteX16" fmla="*/ 791596 w 1606741"/>
                <a:gd name="connsiteY16" fmla="*/ 0 h 2717264"/>
                <a:gd name="connsiteX0" fmla="*/ 907523 w 1722668"/>
                <a:gd name="connsiteY0" fmla="*/ 0 h 2717264"/>
                <a:gd name="connsiteX1" fmla="*/ 1566728 w 1722668"/>
                <a:gd name="connsiteY1" fmla="*/ 1402342 h 2717264"/>
                <a:gd name="connsiteX2" fmla="*/ 1696534 w 1722668"/>
                <a:gd name="connsiteY2" fmla="*/ 1909847 h 2717264"/>
                <a:gd name="connsiteX3" fmla="*/ 1722668 w 1722668"/>
                <a:gd name="connsiteY3" fmla="*/ 2258933 h 2717264"/>
                <a:gd name="connsiteX4" fmla="*/ 1660333 w 1722668"/>
                <a:gd name="connsiteY4" fmla="*/ 2506099 h 2717264"/>
                <a:gd name="connsiteX5" fmla="*/ 1288523 w 1722668"/>
                <a:gd name="connsiteY5" fmla="*/ 2712720 h 2717264"/>
                <a:gd name="connsiteX6" fmla="*/ 907523 w 1722668"/>
                <a:gd name="connsiteY6" fmla="*/ 2377440 h 2717264"/>
                <a:gd name="connsiteX7" fmla="*/ 909518 w 1722668"/>
                <a:gd name="connsiteY7" fmla="*/ 2360023 h 2717264"/>
                <a:gd name="connsiteX8" fmla="*/ 905528 w 1722668"/>
                <a:gd name="connsiteY8" fmla="*/ 2360023 h 2717264"/>
                <a:gd name="connsiteX9" fmla="*/ 907523 w 1722668"/>
                <a:gd name="connsiteY9" fmla="*/ 2377440 h 2717264"/>
                <a:gd name="connsiteX10" fmla="*/ 526523 w 1722668"/>
                <a:gd name="connsiteY10" fmla="*/ 2712720 h 2717264"/>
                <a:gd name="connsiteX11" fmla="*/ 145523 w 1722668"/>
                <a:gd name="connsiteY11" fmla="*/ 2377440 h 2717264"/>
                <a:gd name="connsiteX12" fmla="*/ 147518 w 1722668"/>
                <a:gd name="connsiteY12" fmla="*/ 2360023 h 2717264"/>
                <a:gd name="connsiteX13" fmla="*/ 3079 w 1722668"/>
                <a:gd name="connsiteY13" fmla="*/ 2355428 h 2717264"/>
                <a:gd name="connsiteX14" fmla="*/ 123434 w 1722668"/>
                <a:gd name="connsiteY14" fmla="*/ 2029098 h 2717264"/>
                <a:gd name="connsiteX15" fmla="*/ 250026 w 1722668"/>
                <a:gd name="connsiteY15" fmla="*/ 1428206 h 2717264"/>
                <a:gd name="connsiteX16" fmla="*/ 907523 w 1722668"/>
                <a:gd name="connsiteY16" fmla="*/ 0 h 2717264"/>
                <a:gd name="connsiteX0" fmla="*/ 907523 w 1722668"/>
                <a:gd name="connsiteY0" fmla="*/ 0 h 2717264"/>
                <a:gd name="connsiteX1" fmla="*/ 1566728 w 1722668"/>
                <a:gd name="connsiteY1" fmla="*/ 1402342 h 2717264"/>
                <a:gd name="connsiteX2" fmla="*/ 1696534 w 1722668"/>
                <a:gd name="connsiteY2" fmla="*/ 1909847 h 2717264"/>
                <a:gd name="connsiteX3" fmla="*/ 1722668 w 1722668"/>
                <a:gd name="connsiteY3" fmla="*/ 2258933 h 2717264"/>
                <a:gd name="connsiteX4" fmla="*/ 1660333 w 1722668"/>
                <a:gd name="connsiteY4" fmla="*/ 2506099 h 2717264"/>
                <a:gd name="connsiteX5" fmla="*/ 1288523 w 1722668"/>
                <a:gd name="connsiteY5" fmla="*/ 2712720 h 2717264"/>
                <a:gd name="connsiteX6" fmla="*/ 907523 w 1722668"/>
                <a:gd name="connsiteY6" fmla="*/ 2377440 h 2717264"/>
                <a:gd name="connsiteX7" fmla="*/ 909518 w 1722668"/>
                <a:gd name="connsiteY7" fmla="*/ 2360023 h 2717264"/>
                <a:gd name="connsiteX8" fmla="*/ 905528 w 1722668"/>
                <a:gd name="connsiteY8" fmla="*/ 2360023 h 2717264"/>
                <a:gd name="connsiteX9" fmla="*/ 907523 w 1722668"/>
                <a:gd name="connsiteY9" fmla="*/ 2377440 h 2717264"/>
                <a:gd name="connsiteX10" fmla="*/ 526523 w 1722668"/>
                <a:gd name="connsiteY10" fmla="*/ 2712720 h 2717264"/>
                <a:gd name="connsiteX11" fmla="*/ 145523 w 1722668"/>
                <a:gd name="connsiteY11" fmla="*/ 2377440 h 2717264"/>
                <a:gd name="connsiteX12" fmla="*/ 147518 w 1722668"/>
                <a:gd name="connsiteY12" fmla="*/ 2360023 h 2717264"/>
                <a:gd name="connsiteX13" fmla="*/ 3079 w 1722668"/>
                <a:gd name="connsiteY13" fmla="*/ 2355428 h 2717264"/>
                <a:gd name="connsiteX14" fmla="*/ 123434 w 1722668"/>
                <a:gd name="connsiteY14" fmla="*/ 2029098 h 2717264"/>
                <a:gd name="connsiteX15" fmla="*/ 250026 w 1722668"/>
                <a:gd name="connsiteY15" fmla="*/ 1428206 h 2717264"/>
                <a:gd name="connsiteX16" fmla="*/ 907523 w 1722668"/>
                <a:gd name="connsiteY16" fmla="*/ 0 h 2717264"/>
                <a:gd name="connsiteX0" fmla="*/ 784089 w 1599234"/>
                <a:gd name="connsiteY0" fmla="*/ 0 h 2717264"/>
                <a:gd name="connsiteX1" fmla="*/ 1443294 w 1599234"/>
                <a:gd name="connsiteY1" fmla="*/ 1402342 h 2717264"/>
                <a:gd name="connsiteX2" fmla="*/ 1573100 w 1599234"/>
                <a:gd name="connsiteY2" fmla="*/ 1909847 h 2717264"/>
                <a:gd name="connsiteX3" fmla="*/ 1599234 w 1599234"/>
                <a:gd name="connsiteY3" fmla="*/ 2258933 h 2717264"/>
                <a:gd name="connsiteX4" fmla="*/ 1536899 w 1599234"/>
                <a:gd name="connsiteY4" fmla="*/ 2506099 h 2717264"/>
                <a:gd name="connsiteX5" fmla="*/ 1165089 w 1599234"/>
                <a:gd name="connsiteY5" fmla="*/ 2712720 h 2717264"/>
                <a:gd name="connsiteX6" fmla="*/ 784089 w 1599234"/>
                <a:gd name="connsiteY6" fmla="*/ 2377440 h 2717264"/>
                <a:gd name="connsiteX7" fmla="*/ 786084 w 1599234"/>
                <a:gd name="connsiteY7" fmla="*/ 2360023 h 2717264"/>
                <a:gd name="connsiteX8" fmla="*/ 782094 w 1599234"/>
                <a:gd name="connsiteY8" fmla="*/ 2360023 h 2717264"/>
                <a:gd name="connsiteX9" fmla="*/ 784089 w 1599234"/>
                <a:gd name="connsiteY9" fmla="*/ 2377440 h 2717264"/>
                <a:gd name="connsiteX10" fmla="*/ 403089 w 1599234"/>
                <a:gd name="connsiteY10" fmla="*/ 2712720 h 2717264"/>
                <a:gd name="connsiteX11" fmla="*/ 22089 w 1599234"/>
                <a:gd name="connsiteY11" fmla="*/ 2377440 h 2717264"/>
                <a:gd name="connsiteX12" fmla="*/ 24084 w 1599234"/>
                <a:gd name="connsiteY12" fmla="*/ 2360023 h 2717264"/>
                <a:gd name="connsiteX13" fmla="*/ 0 w 1599234"/>
                <a:gd name="connsiteY13" fmla="*/ 2029098 h 2717264"/>
                <a:gd name="connsiteX14" fmla="*/ 126592 w 1599234"/>
                <a:gd name="connsiteY14" fmla="*/ 1428206 h 2717264"/>
                <a:gd name="connsiteX15" fmla="*/ 784089 w 1599234"/>
                <a:gd name="connsiteY15" fmla="*/ 0 h 2717264"/>
                <a:gd name="connsiteX0" fmla="*/ 815145 w 1630290"/>
                <a:gd name="connsiteY0" fmla="*/ 0 h 2717264"/>
                <a:gd name="connsiteX1" fmla="*/ 1474350 w 1630290"/>
                <a:gd name="connsiteY1" fmla="*/ 1402342 h 2717264"/>
                <a:gd name="connsiteX2" fmla="*/ 1604156 w 1630290"/>
                <a:gd name="connsiteY2" fmla="*/ 1909847 h 2717264"/>
                <a:gd name="connsiteX3" fmla="*/ 1630290 w 1630290"/>
                <a:gd name="connsiteY3" fmla="*/ 2258933 h 2717264"/>
                <a:gd name="connsiteX4" fmla="*/ 1567955 w 1630290"/>
                <a:gd name="connsiteY4" fmla="*/ 2506099 h 2717264"/>
                <a:gd name="connsiteX5" fmla="*/ 1196145 w 1630290"/>
                <a:gd name="connsiteY5" fmla="*/ 2712720 h 2717264"/>
                <a:gd name="connsiteX6" fmla="*/ 815145 w 1630290"/>
                <a:gd name="connsiteY6" fmla="*/ 2377440 h 2717264"/>
                <a:gd name="connsiteX7" fmla="*/ 817140 w 1630290"/>
                <a:gd name="connsiteY7" fmla="*/ 2360023 h 2717264"/>
                <a:gd name="connsiteX8" fmla="*/ 813150 w 1630290"/>
                <a:gd name="connsiteY8" fmla="*/ 2360023 h 2717264"/>
                <a:gd name="connsiteX9" fmla="*/ 815145 w 1630290"/>
                <a:gd name="connsiteY9" fmla="*/ 2377440 h 2717264"/>
                <a:gd name="connsiteX10" fmla="*/ 434145 w 1630290"/>
                <a:gd name="connsiteY10" fmla="*/ 2712720 h 2717264"/>
                <a:gd name="connsiteX11" fmla="*/ 53145 w 1630290"/>
                <a:gd name="connsiteY11" fmla="*/ 2377440 h 2717264"/>
                <a:gd name="connsiteX12" fmla="*/ 0 w 1630290"/>
                <a:gd name="connsiteY12" fmla="*/ 2355428 h 2717264"/>
                <a:gd name="connsiteX13" fmla="*/ 31056 w 1630290"/>
                <a:gd name="connsiteY13" fmla="*/ 2029098 h 2717264"/>
                <a:gd name="connsiteX14" fmla="*/ 157648 w 1630290"/>
                <a:gd name="connsiteY14" fmla="*/ 1428206 h 2717264"/>
                <a:gd name="connsiteX15" fmla="*/ 815145 w 1630290"/>
                <a:gd name="connsiteY15" fmla="*/ 0 h 2717264"/>
                <a:gd name="connsiteX0" fmla="*/ 815145 w 1630290"/>
                <a:gd name="connsiteY0" fmla="*/ 0 h 2717264"/>
                <a:gd name="connsiteX1" fmla="*/ 1474350 w 1630290"/>
                <a:gd name="connsiteY1" fmla="*/ 1402342 h 2717264"/>
                <a:gd name="connsiteX2" fmla="*/ 1604156 w 1630290"/>
                <a:gd name="connsiteY2" fmla="*/ 1909847 h 2717264"/>
                <a:gd name="connsiteX3" fmla="*/ 1630290 w 1630290"/>
                <a:gd name="connsiteY3" fmla="*/ 2258933 h 2717264"/>
                <a:gd name="connsiteX4" fmla="*/ 1567955 w 1630290"/>
                <a:gd name="connsiteY4" fmla="*/ 2506099 h 2717264"/>
                <a:gd name="connsiteX5" fmla="*/ 1196145 w 1630290"/>
                <a:gd name="connsiteY5" fmla="*/ 2712720 h 2717264"/>
                <a:gd name="connsiteX6" fmla="*/ 815145 w 1630290"/>
                <a:gd name="connsiteY6" fmla="*/ 2377440 h 2717264"/>
                <a:gd name="connsiteX7" fmla="*/ 817140 w 1630290"/>
                <a:gd name="connsiteY7" fmla="*/ 2360023 h 2717264"/>
                <a:gd name="connsiteX8" fmla="*/ 813150 w 1630290"/>
                <a:gd name="connsiteY8" fmla="*/ 2360023 h 2717264"/>
                <a:gd name="connsiteX9" fmla="*/ 815145 w 1630290"/>
                <a:gd name="connsiteY9" fmla="*/ 2377440 h 2717264"/>
                <a:gd name="connsiteX10" fmla="*/ 434145 w 1630290"/>
                <a:gd name="connsiteY10" fmla="*/ 2712720 h 2717264"/>
                <a:gd name="connsiteX11" fmla="*/ 0 w 1630290"/>
                <a:gd name="connsiteY11" fmla="*/ 2355428 h 2717264"/>
                <a:gd name="connsiteX12" fmla="*/ 31056 w 1630290"/>
                <a:gd name="connsiteY12" fmla="*/ 2029098 h 2717264"/>
                <a:gd name="connsiteX13" fmla="*/ 157648 w 1630290"/>
                <a:gd name="connsiteY13" fmla="*/ 1428206 h 2717264"/>
                <a:gd name="connsiteX14" fmla="*/ 815145 w 1630290"/>
                <a:gd name="connsiteY14" fmla="*/ 0 h 2717264"/>
                <a:gd name="connsiteX0" fmla="*/ 784089 w 1599234"/>
                <a:gd name="connsiteY0" fmla="*/ 0 h 2717264"/>
                <a:gd name="connsiteX1" fmla="*/ 1443294 w 1599234"/>
                <a:gd name="connsiteY1" fmla="*/ 1402342 h 2717264"/>
                <a:gd name="connsiteX2" fmla="*/ 1573100 w 1599234"/>
                <a:gd name="connsiteY2" fmla="*/ 1909847 h 2717264"/>
                <a:gd name="connsiteX3" fmla="*/ 1599234 w 1599234"/>
                <a:gd name="connsiteY3" fmla="*/ 2258933 h 2717264"/>
                <a:gd name="connsiteX4" fmla="*/ 1536899 w 1599234"/>
                <a:gd name="connsiteY4" fmla="*/ 2506099 h 2717264"/>
                <a:gd name="connsiteX5" fmla="*/ 1165089 w 1599234"/>
                <a:gd name="connsiteY5" fmla="*/ 2712720 h 2717264"/>
                <a:gd name="connsiteX6" fmla="*/ 784089 w 1599234"/>
                <a:gd name="connsiteY6" fmla="*/ 2377440 h 2717264"/>
                <a:gd name="connsiteX7" fmla="*/ 786084 w 1599234"/>
                <a:gd name="connsiteY7" fmla="*/ 2360023 h 2717264"/>
                <a:gd name="connsiteX8" fmla="*/ 782094 w 1599234"/>
                <a:gd name="connsiteY8" fmla="*/ 2360023 h 2717264"/>
                <a:gd name="connsiteX9" fmla="*/ 784089 w 1599234"/>
                <a:gd name="connsiteY9" fmla="*/ 2377440 h 2717264"/>
                <a:gd name="connsiteX10" fmla="*/ 403089 w 1599234"/>
                <a:gd name="connsiteY10" fmla="*/ 2712720 h 2717264"/>
                <a:gd name="connsiteX11" fmla="*/ 24084 w 1599234"/>
                <a:gd name="connsiteY11" fmla="*/ 2355428 h 2717264"/>
                <a:gd name="connsiteX12" fmla="*/ 0 w 1599234"/>
                <a:gd name="connsiteY12" fmla="*/ 2029098 h 2717264"/>
                <a:gd name="connsiteX13" fmla="*/ 126592 w 1599234"/>
                <a:gd name="connsiteY13" fmla="*/ 1428206 h 2717264"/>
                <a:gd name="connsiteX14" fmla="*/ 784089 w 1599234"/>
                <a:gd name="connsiteY14" fmla="*/ 0 h 2717264"/>
                <a:gd name="connsiteX0" fmla="*/ 784089 w 1599234"/>
                <a:gd name="connsiteY0" fmla="*/ 0 h 2717264"/>
                <a:gd name="connsiteX1" fmla="*/ 1443294 w 1599234"/>
                <a:gd name="connsiteY1" fmla="*/ 1402342 h 2717264"/>
                <a:gd name="connsiteX2" fmla="*/ 1573100 w 1599234"/>
                <a:gd name="connsiteY2" fmla="*/ 1909847 h 2717264"/>
                <a:gd name="connsiteX3" fmla="*/ 1599234 w 1599234"/>
                <a:gd name="connsiteY3" fmla="*/ 2258933 h 2717264"/>
                <a:gd name="connsiteX4" fmla="*/ 1536899 w 1599234"/>
                <a:gd name="connsiteY4" fmla="*/ 2506099 h 2717264"/>
                <a:gd name="connsiteX5" fmla="*/ 1165089 w 1599234"/>
                <a:gd name="connsiteY5" fmla="*/ 2712720 h 2717264"/>
                <a:gd name="connsiteX6" fmla="*/ 784089 w 1599234"/>
                <a:gd name="connsiteY6" fmla="*/ 2377440 h 2717264"/>
                <a:gd name="connsiteX7" fmla="*/ 786084 w 1599234"/>
                <a:gd name="connsiteY7" fmla="*/ 2360023 h 2717264"/>
                <a:gd name="connsiteX8" fmla="*/ 782094 w 1599234"/>
                <a:gd name="connsiteY8" fmla="*/ 2360023 h 2717264"/>
                <a:gd name="connsiteX9" fmla="*/ 784089 w 1599234"/>
                <a:gd name="connsiteY9" fmla="*/ 2377440 h 2717264"/>
                <a:gd name="connsiteX10" fmla="*/ 403089 w 1599234"/>
                <a:gd name="connsiteY10" fmla="*/ 2712720 h 2717264"/>
                <a:gd name="connsiteX11" fmla="*/ 24084 w 1599234"/>
                <a:gd name="connsiteY11" fmla="*/ 2355428 h 2717264"/>
                <a:gd name="connsiteX12" fmla="*/ 0 w 1599234"/>
                <a:gd name="connsiteY12" fmla="*/ 2029098 h 2717264"/>
                <a:gd name="connsiteX13" fmla="*/ 126592 w 1599234"/>
                <a:gd name="connsiteY13" fmla="*/ 1428206 h 2717264"/>
                <a:gd name="connsiteX14" fmla="*/ 784089 w 1599234"/>
                <a:gd name="connsiteY14" fmla="*/ 0 h 2717264"/>
                <a:gd name="connsiteX0" fmla="*/ 791547 w 1606692"/>
                <a:gd name="connsiteY0" fmla="*/ 0 h 2717264"/>
                <a:gd name="connsiteX1" fmla="*/ 1450752 w 1606692"/>
                <a:gd name="connsiteY1" fmla="*/ 1402342 h 2717264"/>
                <a:gd name="connsiteX2" fmla="*/ 1580558 w 1606692"/>
                <a:gd name="connsiteY2" fmla="*/ 1909847 h 2717264"/>
                <a:gd name="connsiteX3" fmla="*/ 1606692 w 1606692"/>
                <a:gd name="connsiteY3" fmla="*/ 2258933 h 2717264"/>
                <a:gd name="connsiteX4" fmla="*/ 1544357 w 1606692"/>
                <a:gd name="connsiteY4" fmla="*/ 2506099 h 2717264"/>
                <a:gd name="connsiteX5" fmla="*/ 1172547 w 1606692"/>
                <a:gd name="connsiteY5" fmla="*/ 2712720 h 2717264"/>
                <a:gd name="connsiteX6" fmla="*/ 791547 w 1606692"/>
                <a:gd name="connsiteY6" fmla="*/ 2377440 h 2717264"/>
                <a:gd name="connsiteX7" fmla="*/ 793542 w 1606692"/>
                <a:gd name="connsiteY7" fmla="*/ 2360023 h 2717264"/>
                <a:gd name="connsiteX8" fmla="*/ 789552 w 1606692"/>
                <a:gd name="connsiteY8" fmla="*/ 2360023 h 2717264"/>
                <a:gd name="connsiteX9" fmla="*/ 791547 w 1606692"/>
                <a:gd name="connsiteY9" fmla="*/ 2377440 h 2717264"/>
                <a:gd name="connsiteX10" fmla="*/ 410547 w 1606692"/>
                <a:gd name="connsiteY10" fmla="*/ 2712720 h 2717264"/>
                <a:gd name="connsiteX11" fmla="*/ 31542 w 1606692"/>
                <a:gd name="connsiteY11" fmla="*/ 2355428 h 2717264"/>
                <a:gd name="connsiteX12" fmla="*/ 7458 w 1606692"/>
                <a:gd name="connsiteY12" fmla="*/ 2029098 h 2717264"/>
                <a:gd name="connsiteX13" fmla="*/ 134050 w 1606692"/>
                <a:gd name="connsiteY13" fmla="*/ 1428206 h 2717264"/>
                <a:gd name="connsiteX14" fmla="*/ 791547 w 1606692"/>
                <a:gd name="connsiteY14" fmla="*/ 0 h 2717264"/>
                <a:gd name="connsiteX0" fmla="*/ 797893 w 1613038"/>
                <a:gd name="connsiteY0" fmla="*/ 0 h 2717264"/>
                <a:gd name="connsiteX1" fmla="*/ 1457098 w 1613038"/>
                <a:gd name="connsiteY1" fmla="*/ 1402342 h 2717264"/>
                <a:gd name="connsiteX2" fmla="*/ 1586904 w 1613038"/>
                <a:gd name="connsiteY2" fmla="*/ 1909847 h 2717264"/>
                <a:gd name="connsiteX3" fmla="*/ 1613038 w 1613038"/>
                <a:gd name="connsiteY3" fmla="*/ 2258933 h 2717264"/>
                <a:gd name="connsiteX4" fmla="*/ 1550703 w 1613038"/>
                <a:gd name="connsiteY4" fmla="*/ 2506099 h 2717264"/>
                <a:gd name="connsiteX5" fmla="*/ 1178893 w 1613038"/>
                <a:gd name="connsiteY5" fmla="*/ 2712720 h 2717264"/>
                <a:gd name="connsiteX6" fmla="*/ 797893 w 1613038"/>
                <a:gd name="connsiteY6" fmla="*/ 2377440 h 2717264"/>
                <a:gd name="connsiteX7" fmla="*/ 799888 w 1613038"/>
                <a:gd name="connsiteY7" fmla="*/ 2360023 h 2717264"/>
                <a:gd name="connsiteX8" fmla="*/ 795898 w 1613038"/>
                <a:gd name="connsiteY8" fmla="*/ 2360023 h 2717264"/>
                <a:gd name="connsiteX9" fmla="*/ 797893 w 1613038"/>
                <a:gd name="connsiteY9" fmla="*/ 2377440 h 2717264"/>
                <a:gd name="connsiteX10" fmla="*/ 416893 w 1613038"/>
                <a:gd name="connsiteY10" fmla="*/ 2712720 h 2717264"/>
                <a:gd name="connsiteX11" fmla="*/ 37888 w 1613038"/>
                <a:gd name="connsiteY11" fmla="*/ 2355428 h 2717264"/>
                <a:gd name="connsiteX12" fmla="*/ 13804 w 1613038"/>
                <a:gd name="connsiteY12" fmla="*/ 2029098 h 2717264"/>
                <a:gd name="connsiteX13" fmla="*/ 140396 w 1613038"/>
                <a:gd name="connsiteY13" fmla="*/ 1428206 h 2717264"/>
                <a:gd name="connsiteX14" fmla="*/ 797893 w 1613038"/>
                <a:gd name="connsiteY14" fmla="*/ 0 h 2717264"/>
                <a:gd name="connsiteX0" fmla="*/ 797893 w 1613038"/>
                <a:gd name="connsiteY0" fmla="*/ 0 h 2717264"/>
                <a:gd name="connsiteX1" fmla="*/ 1457098 w 1613038"/>
                <a:gd name="connsiteY1" fmla="*/ 1402342 h 2717264"/>
                <a:gd name="connsiteX2" fmla="*/ 1586904 w 1613038"/>
                <a:gd name="connsiteY2" fmla="*/ 1909847 h 2717264"/>
                <a:gd name="connsiteX3" fmla="*/ 1613038 w 1613038"/>
                <a:gd name="connsiteY3" fmla="*/ 2258933 h 2717264"/>
                <a:gd name="connsiteX4" fmla="*/ 1550703 w 1613038"/>
                <a:gd name="connsiteY4" fmla="*/ 2506099 h 2717264"/>
                <a:gd name="connsiteX5" fmla="*/ 1178893 w 1613038"/>
                <a:gd name="connsiteY5" fmla="*/ 2712720 h 2717264"/>
                <a:gd name="connsiteX6" fmla="*/ 797893 w 1613038"/>
                <a:gd name="connsiteY6" fmla="*/ 2377440 h 2717264"/>
                <a:gd name="connsiteX7" fmla="*/ 799888 w 1613038"/>
                <a:gd name="connsiteY7" fmla="*/ 2360023 h 2717264"/>
                <a:gd name="connsiteX8" fmla="*/ 795898 w 1613038"/>
                <a:gd name="connsiteY8" fmla="*/ 2360023 h 2717264"/>
                <a:gd name="connsiteX9" fmla="*/ 797893 w 1613038"/>
                <a:gd name="connsiteY9" fmla="*/ 2377440 h 2717264"/>
                <a:gd name="connsiteX10" fmla="*/ 416893 w 1613038"/>
                <a:gd name="connsiteY10" fmla="*/ 2712720 h 2717264"/>
                <a:gd name="connsiteX11" fmla="*/ 37888 w 1613038"/>
                <a:gd name="connsiteY11" fmla="*/ 2355428 h 2717264"/>
                <a:gd name="connsiteX12" fmla="*/ 13804 w 1613038"/>
                <a:gd name="connsiteY12" fmla="*/ 2029098 h 2717264"/>
                <a:gd name="connsiteX13" fmla="*/ 140396 w 1613038"/>
                <a:gd name="connsiteY13" fmla="*/ 1428206 h 2717264"/>
                <a:gd name="connsiteX14" fmla="*/ 797893 w 1613038"/>
                <a:gd name="connsiteY14" fmla="*/ 0 h 2717264"/>
                <a:gd name="connsiteX0" fmla="*/ 805724 w 1620869"/>
                <a:gd name="connsiteY0" fmla="*/ 0 h 2717264"/>
                <a:gd name="connsiteX1" fmla="*/ 1464929 w 1620869"/>
                <a:gd name="connsiteY1" fmla="*/ 1402342 h 2717264"/>
                <a:gd name="connsiteX2" fmla="*/ 1594735 w 1620869"/>
                <a:gd name="connsiteY2" fmla="*/ 1909847 h 2717264"/>
                <a:gd name="connsiteX3" fmla="*/ 1620869 w 1620869"/>
                <a:gd name="connsiteY3" fmla="*/ 2258933 h 2717264"/>
                <a:gd name="connsiteX4" fmla="*/ 1558534 w 1620869"/>
                <a:gd name="connsiteY4" fmla="*/ 2506099 h 2717264"/>
                <a:gd name="connsiteX5" fmla="*/ 1186724 w 1620869"/>
                <a:gd name="connsiteY5" fmla="*/ 2712720 h 2717264"/>
                <a:gd name="connsiteX6" fmla="*/ 805724 w 1620869"/>
                <a:gd name="connsiteY6" fmla="*/ 2377440 h 2717264"/>
                <a:gd name="connsiteX7" fmla="*/ 807719 w 1620869"/>
                <a:gd name="connsiteY7" fmla="*/ 2360023 h 2717264"/>
                <a:gd name="connsiteX8" fmla="*/ 803729 w 1620869"/>
                <a:gd name="connsiteY8" fmla="*/ 2360023 h 2717264"/>
                <a:gd name="connsiteX9" fmla="*/ 805724 w 1620869"/>
                <a:gd name="connsiteY9" fmla="*/ 2377440 h 2717264"/>
                <a:gd name="connsiteX10" fmla="*/ 424724 w 1620869"/>
                <a:gd name="connsiteY10" fmla="*/ 2712720 h 2717264"/>
                <a:gd name="connsiteX11" fmla="*/ 31934 w 1620869"/>
                <a:gd name="connsiteY11" fmla="*/ 2355428 h 2717264"/>
                <a:gd name="connsiteX12" fmla="*/ 21635 w 1620869"/>
                <a:gd name="connsiteY12" fmla="*/ 2029098 h 2717264"/>
                <a:gd name="connsiteX13" fmla="*/ 148227 w 1620869"/>
                <a:gd name="connsiteY13" fmla="*/ 1428206 h 2717264"/>
                <a:gd name="connsiteX14" fmla="*/ 805724 w 1620869"/>
                <a:gd name="connsiteY14" fmla="*/ 0 h 2717264"/>
                <a:gd name="connsiteX0" fmla="*/ 819682 w 1634827"/>
                <a:gd name="connsiteY0" fmla="*/ 0 h 2717264"/>
                <a:gd name="connsiteX1" fmla="*/ 1478887 w 1634827"/>
                <a:gd name="connsiteY1" fmla="*/ 1402342 h 2717264"/>
                <a:gd name="connsiteX2" fmla="*/ 1608693 w 1634827"/>
                <a:gd name="connsiteY2" fmla="*/ 1909847 h 2717264"/>
                <a:gd name="connsiteX3" fmla="*/ 1634827 w 1634827"/>
                <a:gd name="connsiteY3" fmla="*/ 2258933 h 2717264"/>
                <a:gd name="connsiteX4" fmla="*/ 1572492 w 1634827"/>
                <a:gd name="connsiteY4" fmla="*/ 2506099 h 2717264"/>
                <a:gd name="connsiteX5" fmla="*/ 1200682 w 1634827"/>
                <a:gd name="connsiteY5" fmla="*/ 2712720 h 2717264"/>
                <a:gd name="connsiteX6" fmla="*/ 819682 w 1634827"/>
                <a:gd name="connsiteY6" fmla="*/ 2377440 h 2717264"/>
                <a:gd name="connsiteX7" fmla="*/ 821677 w 1634827"/>
                <a:gd name="connsiteY7" fmla="*/ 2360023 h 2717264"/>
                <a:gd name="connsiteX8" fmla="*/ 817687 w 1634827"/>
                <a:gd name="connsiteY8" fmla="*/ 2360023 h 2717264"/>
                <a:gd name="connsiteX9" fmla="*/ 819682 w 1634827"/>
                <a:gd name="connsiteY9" fmla="*/ 2377440 h 2717264"/>
                <a:gd name="connsiteX10" fmla="*/ 438682 w 1634827"/>
                <a:gd name="connsiteY10" fmla="*/ 2712720 h 2717264"/>
                <a:gd name="connsiteX11" fmla="*/ 45892 w 1634827"/>
                <a:gd name="connsiteY11" fmla="*/ 2355428 h 2717264"/>
                <a:gd name="connsiteX12" fmla="*/ 8023 w 1634827"/>
                <a:gd name="connsiteY12" fmla="*/ 1987743 h 2717264"/>
                <a:gd name="connsiteX13" fmla="*/ 162185 w 1634827"/>
                <a:gd name="connsiteY13" fmla="*/ 1428206 h 2717264"/>
                <a:gd name="connsiteX14" fmla="*/ 819682 w 1634827"/>
                <a:gd name="connsiteY14" fmla="*/ 0 h 2717264"/>
                <a:gd name="connsiteX0" fmla="*/ 819682 w 1634827"/>
                <a:gd name="connsiteY0" fmla="*/ 0 h 2717264"/>
                <a:gd name="connsiteX1" fmla="*/ 1478887 w 1634827"/>
                <a:gd name="connsiteY1" fmla="*/ 1402342 h 2717264"/>
                <a:gd name="connsiteX2" fmla="*/ 1608693 w 1634827"/>
                <a:gd name="connsiteY2" fmla="*/ 1909847 h 2717264"/>
                <a:gd name="connsiteX3" fmla="*/ 1634827 w 1634827"/>
                <a:gd name="connsiteY3" fmla="*/ 2258933 h 2717264"/>
                <a:gd name="connsiteX4" fmla="*/ 1572492 w 1634827"/>
                <a:gd name="connsiteY4" fmla="*/ 2506099 h 2717264"/>
                <a:gd name="connsiteX5" fmla="*/ 1200682 w 1634827"/>
                <a:gd name="connsiteY5" fmla="*/ 2712720 h 2717264"/>
                <a:gd name="connsiteX6" fmla="*/ 819682 w 1634827"/>
                <a:gd name="connsiteY6" fmla="*/ 2377440 h 2717264"/>
                <a:gd name="connsiteX7" fmla="*/ 821677 w 1634827"/>
                <a:gd name="connsiteY7" fmla="*/ 2360023 h 2717264"/>
                <a:gd name="connsiteX8" fmla="*/ 817687 w 1634827"/>
                <a:gd name="connsiteY8" fmla="*/ 2360023 h 2717264"/>
                <a:gd name="connsiteX9" fmla="*/ 819682 w 1634827"/>
                <a:gd name="connsiteY9" fmla="*/ 2377440 h 2717264"/>
                <a:gd name="connsiteX10" fmla="*/ 438682 w 1634827"/>
                <a:gd name="connsiteY10" fmla="*/ 2712720 h 2717264"/>
                <a:gd name="connsiteX11" fmla="*/ 45892 w 1634827"/>
                <a:gd name="connsiteY11" fmla="*/ 2355428 h 2717264"/>
                <a:gd name="connsiteX12" fmla="*/ 8023 w 1634827"/>
                <a:gd name="connsiteY12" fmla="*/ 1987743 h 2717264"/>
                <a:gd name="connsiteX13" fmla="*/ 162185 w 1634827"/>
                <a:gd name="connsiteY13" fmla="*/ 1428206 h 2717264"/>
                <a:gd name="connsiteX14" fmla="*/ 819682 w 1634827"/>
                <a:gd name="connsiteY14" fmla="*/ 0 h 2717264"/>
                <a:gd name="connsiteX0" fmla="*/ 819682 w 1634827"/>
                <a:gd name="connsiteY0" fmla="*/ 0 h 2717264"/>
                <a:gd name="connsiteX1" fmla="*/ 1478887 w 1634827"/>
                <a:gd name="connsiteY1" fmla="*/ 1402342 h 2717264"/>
                <a:gd name="connsiteX2" fmla="*/ 1608693 w 1634827"/>
                <a:gd name="connsiteY2" fmla="*/ 1909847 h 2717264"/>
                <a:gd name="connsiteX3" fmla="*/ 1634827 w 1634827"/>
                <a:gd name="connsiteY3" fmla="*/ 2258933 h 2717264"/>
                <a:gd name="connsiteX4" fmla="*/ 1572492 w 1634827"/>
                <a:gd name="connsiteY4" fmla="*/ 2506099 h 2717264"/>
                <a:gd name="connsiteX5" fmla="*/ 1200682 w 1634827"/>
                <a:gd name="connsiteY5" fmla="*/ 2712720 h 2717264"/>
                <a:gd name="connsiteX6" fmla="*/ 819682 w 1634827"/>
                <a:gd name="connsiteY6" fmla="*/ 2377440 h 2717264"/>
                <a:gd name="connsiteX7" fmla="*/ 821677 w 1634827"/>
                <a:gd name="connsiteY7" fmla="*/ 2360023 h 2717264"/>
                <a:gd name="connsiteX8" fmla="*/ 817687 w 1634827"/>
                <a:gd name="connsiteY8" fmla="*/ 2360023 h 2717264"/>
                <a:gd name="connsiteX9" fmla="*/ 819682 w 1634827"/>
                <a:gd name="connsiteY9" fmla="*/ 2377440 h 2717264"/>
                <a:gd name="connsiteX10" fmla="*/ 438682 w 1634827"/>
                <a:gd name="connsiteY10" fmla="*/ 2712720 h 2717264"/>
                <a:gd name="connsiteX11" fmla="*/ 45892 w 1634827"/>
                <a:gd name="connsiteY11" fmla="*/ 2355428 h 2717264"/>
                <a:gd name="connsiteX12" fmla="*/ 8023 w 1634827"/>
                <a:gd name="connsiteY12" fmla="*/ 1987743 h 2717264"/>
                <a:gd name="connsiteX13" fmla="*/ 162185 w 1634827"/>
                <a:gd name="connsiteY13" fmla="*/ 1428206 h 2717264"/>
                <a:gd name="connsiteX14" fmla="*/ 819682 w 1634827"/>
                <a:gd name="connsiteY14" fmla="*/ 0 h 2717264"/>
                <a:gd name="connsiteX0" fmla="*/ 819682 w 1634827"/>
                <a:gd name="connsiteY0" fmla="*/ 0 h 2717264"/>
                <a:gd name="connsiteX1" fmla="*/ 1478887 w 1634827"/>
                <a:gd name="connsiteY1" fmla="*/ 1402342 h 2717264"/>
                <a:gd name="connsiteX2" fmla="*/ 1608693 w 1634827"/>
                <a:gd name="connsiteY2" fmla="*/ 1909847 h 2717264"/>
                <a:gd name="connsiteX3" fmla="*/ 1634827 w 1634827"/>
                <a:gd name="connsiteY3" fmla="*/ 2258933 h 2717264"/>
                <a:gd name="connsiteX4" fmla="*/ 1572492 w 1634827"/>
                <a:gd name="connsiteY4" fmla="*/ 2506099 h 2717264"/>
                <a:gd name="connsiteX5" fmla="*/ 1200682 w 1634827"/>
                <a:gd name="connsiteY5" fmla="*/ 2712720 h 2717264"/>
                <a:gd name="connsiteX6" fmla="*/ 819682 w 1634827"/>
                <a:gd name="connsiteY6" fmla="*/ 2377440 h 2717264"/>
                <a:gd name="connsiteX7" fmla="*/ 821677 w 1634827"/>
                <a:gd name="connsiteY7" fmla="*/ 2360023 h 2717264"/>
                <a:gd name="connsiteX8" fmla="*/ 817687 w 1634827"/>
                <a:gd name="connsiteY8" fmla="*/ 2360023 h 2717264"/>
                <a:gd name="connsiteX9" fmla="*/ 819682 w 1634827"/>
                <a:gd name="connsiteY9" fmla="*/ 2377440 h 2717264"/>
                <a:gd name="connsiteX10" fmla="*/ 438682 w 1634827"/>
                <a:gd name="connsiteY10" fmla="*/ 2712720 h 2717264"/>
                <a:gd name="connsiteX11" fmla="*/ 45892 w 1634827"/>
                <a:gd name="connsiteY11" fmla="*/ 2355428 h 2717264"/>
                <a:gd name="connsiteX12" fmla="*/ 8023 w 1634827"/>
                <a:gd name="connsiteY12" fmla="*/ 1987743 h 2717264"/>
                <a:gd name="connsiteX13" fmla="*/ 162185 w 1634827"/>
                <a:gd name="connsiteY13" fmla="*/ 1428206 h 2717264"/>
                <a:gd name="connsiteX14" fmla="*/ 819682 w 1634827"/>
                <a:gd name="connsiteY14" fmla="*/ 0 h 2717264"/>
                <a:gd name="connsiteX0" fmla="*/ 819682 w 1634827"/>
                <a:gd name="connsiteY0" fmla="*/ 0 h 2717264"/>
                <a:gd name="connsiteX1" fmla="*/ 1478887 w 1634827"/>
                <a:gd name="connsiteY1" fmla="*/ 1402342 h 2717264"/>
                <a:gd name="connsiteX2" fmla="*/ 1608693 w 1634827"/>
                <a:gd name="connsiteY2" fmla="*/ 1909847 h 2717264"/>
                <a:gd name="connsiteX3" fmla="*/ 1634827 w 1634827"/>
                <a:gd name="connsiteY3" fmla="*/ 2258933 h 2717264"/>
                <a:gd name="connsiteX4" fmla="*/ 1572492 w 1634827"/>
                <a:gd name="connsiteY4" fmla="*/ 2506099 h 2717264"/>
                <a:gd name="connsiteX5" fmla="*/ 1200682 w 1634827"/>
                <a:gd name="connsiteY5" fmla="*/ 2712720 h 2717264"/>
                <a:gd name="connsiteX6" fmla="*/ 819682 w 1634827"/>
                <a:gd name="connsiteY6" fmla="*/ 2377440 h 2717264"/>
                <a:gd name="connsiteX7" fmla="*/ 821677 w 1634827"/>
                <a:gd name="connsiteY7" fmla="*/ 2360023 h 2717264"/>
                <a:gd name="connsiteX8" fmla="*/ 817687 w 1634827"/>
                <a:gd name="connsiteY8" fmla="*/ 2360023 h 2717264"/>
                <a:gd name="connsiteX9" fmla="*/ 819682 w 1634827"/>
                <a:gd name="connsiteY9" fmla="*/ 2377440 h 2717264"/>
                <a:gd name="connsiteX10" fmla="*/ 438682 w 1634827"/>
                <a:gd name="connsiteY10" fmla="*/ 2712720 h 2717264"/>
                <a:gd name="connsiteX11" fmla="*/ 45892 w 1634827"/>
                <a:gd name="connsiteY11" fmla="*/ 2355428 h 2717264"/>
                <a:gd name="connsiteX12" fmla="*/ 8023 w 1634827"/>
                <a:gd name="connsiteY12" fmla="*/ 1987743 h 2717264"/>
                <a:gd name="connsiteX13" fmla="*/ 162185 w 1634827"/>
                <a:gd name="connsiteY13" fmla="*/ 1428206 h 2717264"/>
                <a:gd name="connsiteX14" fmla="*/ 819682 w 1634827"/>
                <a:gd name="connsiteY14" fmla="*/ 0 h 2717264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39210 w 1634827"/>
                <a:gd name="connsiteY13" fmla="*/ 1239812 h 2528870"/>
                <a:gd name="connsiteX14" fmla="*/ 801302 w 1634827"/>
                <a:gd name="connsiteY14" fmla="*/ 0 h 252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34827" h="2528870">
                  <a:moveTo>
                    <a:pt x="801302" y="0"/>
                  </a:moveTo>
                  <a:cubicBezTo>
                    <a:pt x="1206368" y="560878"/>
                    <a:pt x="1298975" y="804704"/>
                    <a:pt x="1478887" y="1213948"/>
                  </a:cubicBezTo>
                  <a:cubicBezTo>
                    <a:pt x="1522798" y="1367800"/>
                    <a:pt x="1546402" y="1448131"/>
                    <a:pt x="1608693" y="1721453"/>
                  </a:cubicBezTo>
                  <a:cubicBezTo>
                    <a:pt x="1625493" y="1864984"/>
                    <a:pt x="1630139" y="1977290"/>
                    <a:pt x="1634827" y="2070539"/>
                  </a:cubicBezTo>
                  <a:cubicBezTo>
                    <a:pt x="1623239" y="2126889"/>
                    <a:pt x="1611650" y="2242976"/>
                    <a:pt x="1572492" y="2317705"/>
                  </a:cubicBezTo>
                  <a:cubicBezTo>
                    <a:pt x="1475998" y="2493685"/>
                    <a:pt x="1326150" y="2545769"/>
                    <a:pt x="1200682" y="2524326"/>
                  </a:cubicBezTo>
                  <a:cubicBezTo>
                    <a:pt x="1075214" y="2502883"/>
                    <a:pt x="819682" y="2374216"/>
                    <a:pt x="819682" y="2189046"/>
                  </a:cubicBezTo>
                  <a:lnTo>
                    <a:pt x="821677" y="2171629"/>
                  </a:lnTo>
                  <a:lnTo>
                    <a:pt x="817687" y="2171629"/>
                  </a:lnTo>
                  <a:lnTo>
                    <a:pt x="819682" y="2189046"/>
                  </a:lnTo>
                  <a:cubicBezTo>
                    <a:pt x="819682" y="2374216"/>
                    <a:pt x="645761" y="2523400"/>
                    <a:pt x="438682" y="2524326"/>
                  </a:cubicBezTo>
                  <a:cubicBezTo>
                    <a:pt x="231603" y="2525252"/>
                    <a:pt x="90098" y="2368276"/>
                    <a:pt x="45892" y="2167034"/>
                  </a:cubicBezTo>
                  <a:cubicBezTo>
                    <a:pt x="-12681" y="1998522"/>
                    <a:pt x="-2329" y="1908126"/>
                    <a:pt x="8023" y="1799349"/>
                  </a:cubicBezTo>
                  <a:cubicBezTo>
                    <a:pt x="25440" y="1644046"/>
                    <a:pt x="15785" y="1575092"/>
                    <a:pt x="139210" y="1239812"/>
                  </a:cubicBezTo>
                  <a:cubicBezTo>
                    <a:pt x="340959" y="662143"/>
                    <a:pt x="455402" y="524936"/>
                    <a:pt x="801302" y="0"/>
                  </a:cubicBezTo>
                  <a:close/>
                </a:path>
              </a:pathLst>
            </a:custGeom>
            <a:gradFill flip="none" rotWithShape="1">
              <a:gsLst>
                <a:gs pos="96000">
                  <a:srgbClr val="00CC00"/>
                </a:gs>
                <a:gs pos="79000">
                  <a:srgbClr val="FFC0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39">
                <a:solidFill>
                  <a:prstClr val="white"/>
                </a:solidFill>
              </a:endParaRPr>
            </a:p>
          </p:txBody>
        </p:sp>
        <p:sp>
          <p:nvSpPr>
            <p:cNvPr id="58" name="รูปแบบอิสระ 57"/>
            <p:cNvSpPr/>
            <p:nvPr/>
          </p:nvSpPr>
          <p:spPr>
            <a:xfrm>
              <a:off x="4498154" y="2825202"/>
              <a:ext cx="1435876" cy="1848075"/>
            </a:xfrm>
            <a:custGeom>
              <a:avLst/>
              <a:gdLst>
                <a:gd name="connsiteX0" fmla="*/ 762000 w 1524000"/>
                <a:gd name="connsiteY0" fmla="*/ 0 h 2712720"/>
                <a:gd name="connsiteX1" fmla="*/ 1524000 w 1524000"/>
                <a:gd name="connsiteY1" fmla="*/ 160237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0 w 1524000"/>
                <a:gd name="connsiteY14" fmla="*/ 1602377 h 2712720"/>
                <a:gd name="connsiteX0" fmla="*/ 762000 w 1524000"/>
                <a:gd name="connsiteY0" fmla="*/ 0 h 2712720"/>
                <a:gd name="connsiteX1" fmla="*/ 1524000 w 1524000"/>
                <a:gd name="connsiteY1" fmla="*/ 160237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43543 w 1524000"/>
                <a:gd name="connsiteY14" fmla="*/ 1576252 h 2712720"/>
                <a:gd name="connsiteX15" fmla="*/ 762000 w 1524000"/>
                <a:gd name="connsiteY15" fmla="*/ 0 h 2712720"/>
                <a:gd name="connsiteX0" fmla="*/ 762000 w 1524000"/>
                <a:gd name="connsiteY0" fmla="*/ 0 h 2712720"/>
                <a:gd name="connsiteX1" fmla="*/ 1524000 w 1524000"/>
                <a:gd name="connsiteY1" fmla="*/ 160237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43543 w 1524000"/>
                <a:gd name="connsiteY14" fmla="*/ 1576252 h 2712720"/>
                <a:gd name="connsiteX15" fmla="*/ 762000 w 1524000"/>
                <a:gd name="connsiteY15" fmla="*/ 0 h 2712720"/>
                <a:gd name="connsiteX0" fmla="*/ 762000 w 1524000"/>
                <a:gd name="connsiteY0" fmla="*/ 0 h 2712720"/>
                <a:gd name="connsiteX1" fmla="*/ 1471749 w 1524000"/>
                <a:gd name="connsiteY1" fmla="*/ 160237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43543 w 1524000"/>
                <a:gd name="connsiteY14" fmla="*/ 1576252 h 2712720"/>
                <a:gd name="connsiteX15" fmla="*/ 762000 w 1524000"/>
                <a:gd name="connsiteY15" fmla="*/ 0 h 2712720"/>
                <a:gd name="connsiteX0" fmla="*/ 762000 w 1524000"/>
                <a:gd name="connsiteY0" fmla="*/ 0 h 2712720"/>
                <a:gd name="connsiteX1" fmla="*/ 1471749 w 1524000"/>
                <a:gd name="connsiteY1" fmla="*/ 148045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43543 w 1524000"/>
                <a:gd name="connsiteY14" fmla="*/ 1576252 h 2712720"/>
                <a:gd name="connsiteX15" fmla="*/ 762000 w 1524000"/>
                <a:gd name="connsiteY15" fmla="*/ 0 h 2712720"/>
                <a:gd name="connsiteX0" fmla="*/ 762000 w 1524000"/>
                <a:gd name="connsiteY0" fmla="*/ 0 h 2712720"/>
                <a:gd name="connsiteX1" fmla="*/ 1471749 w 1524000"/>
                <a:gd name="connsiteY1" fmla="*/ 148045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104503 w 1524000"/>
                <a:gd name="connsiteY14" fmla="*/ 1428206 h 2712720"/>
                <a:gd name="connsiteX15" fmla="*/ 762000 w 1524000"/>
                <a:gd name="connsiteY15" fmla="*/ 0 h 2712720"/>
                <a:gd name="connsiteX0" fmla="*/ 762000 w 1524000"/>
                <a:gd name="connsiteY0" fmla="*/ 0 h 2712720"/>
                <a:gd name="connsiteX1" fmla="*/ 1471749 w 1524000"/>
                <a:gd name="connsiteY1" fmla="*/ 148045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104503 w 1524000"/>
                <a:gd name="connsiteY14" fmla="*/ 1428206 h 2712720"/>
                <a:gd name="connsiteX15" fmla="*/ 762000 w 1524000"/>
                <a:gd name="connsiteY15" fmla="*/ 0 h 2712720"/>
                <a:gd name="connsiteX0" fmla="*/ 788276 w 1550276"/>
                <a:gd name="connsiteY0" fmla="*/ 0 h 2712720"/>
                <a:gd name="connsiteX1" fmla="*/ 1498025 w 1550276"/>
                <a:gd name="connsiteY1" fmla="*/ 1480457 h 2712720"/>
                <a:gd name="connsiteX2" fmla="*/ 1550276 w 1550276"/>
                <a:gd name="connsiteY2" fmla="*/ 2360023 h 2712720"/>
                <a:gd name="connsiteX3" fmla="*/ 1548281 w 1550276"/>
                <a:gd name="connsiteY3" fmla="*/ 2360023 h 2712720"/>
                <a:gd name="connsiteX4" fmla="*/ 1550276 w 1550276"/>
                <a:gd name="connsiteY4" fmla="*/ 2377440 h 2712720"/>
                <a:gd name="connsiteX5" fmla="*/ 1169276 w 1550276"/>
                <a:gd name="connsiteY5" fmla="*/ 2712720 h 2712720"/>
                <a:gd name="connsiteX6" fmla="*/ 788276 w 1550276"/>
                <a:gd name="connsiteY6" fmla="*/ 2377440 h 2712720"/>
                <a:gd name="connsiteX7" fmla="*/ 790271 w 1550276"/>
                <a:gd name="connsiteY7" fmla="*/ 2360023 h 2712720"/>
                <a:gd name="connsiteX8" fmla="*/ 786281 w 1550276"/>
                <a:gd name="connsiteY8" fmla="*/ 2360023 h 2712720"/>
                <a:gd name="connsiteX9" fmla="*/ 788276 w 1550276"/>
                <a:gd name="connsiteY9" fmla="*/ 2377440 h 2712720"/>
                <a:gd name="connsiteX10" fmla="*/ 407276 w 1550276"/>
                <a:gd name="connsiteY10" fmla="*/ 2712720 h 2712720"/>
                <a:gd name="connsiteX11" fmla="*/ 26276 w 1550276"/>
                <a:gd name="connsiteY11" fmla="*/ 2377440 h 2712720"/>
                <a:gd name="connsiteX12" fmla="*/ 28271 w 1550276"/>
                <a:gd name="connsiteY12" fmla="*/ 2360023 h 2712720"/>
                <a:gd name="connsiteX13" fmla="*/ 26276 w 1550276"/>
                <a:gd name="connsiteY13" fmla="*/ 2360023 h 2712720"/>
                <a:gd name="connsiteX14" fmla="*/ 4187 w 1550276"/>
                <a:gd name="connsiteY14" fmla="*/ 2029098 h 2712720"/>
                <a:gd name="connsiteX15" fmla="*/ 130779 w 1550276"/>
                <a:gd name="connsiteY15" fmla="*/ 1428206 h 2712720"/>
                <a:gd name="connsiteX16" fmla="*/ 788276 w 1550276"/>
                <a:gd name="connsiteY16" fmla="*/ 0 h 2712720"/>
                <a:gd name="connsiteX0" fmla="*/ 788276 w 1554312"/>
                <a:gd name="connsiteY0" fmla="*/ 0 h 2712720"/>
                <a:gd name="connsiteX1" fmla="*/ 1498025 w 1554312"/>
                <a:gd name="connsiteY1" fmla="*/ 1480457 h 2712720"/>
                <a:gd name="connsiteX2" fmla="*/ 1554312 w 1554312"/>
                <a:gd name="connsiteY2" fmla="*/ 1942012 h 2712720"/>
                <a:gd name="connsiteX3" fmla="*/ 1550276 w 1554312"/>
                <a:gd name="connsiteY3" fmla="*/ 2360023 h 2712720"/>
                <a:gd name="connsiteX4" fmla="*/ 1548281 w 1554312"/>
                <a:gd name="connsiteY4" fmla="*/ 2360023 h 2712720"/>
                <a:gd name="connsiteX5" fmla="*/ 1550276 w 1554312"/>
                <a:gd name="connsiteY5" fmla="*/ 2377440 h 2712720"/>
                <a:gd name="connsiteX6" fmla="*/ 1169276 w 1554312"/>
                <a:gd name="connsiteY6" fmla="*/ 2712720 h 2712720"/>
                <a:gd name="connsiteX7" fmla="*/ 788276 w 1554312"/>
                <a:gd name="connsiteY7" fmla="*/ 2377440 h 2712720"/>
                <a:gd name="connsiteX8" fmla="*/ 790271 w 1554312"/>
                <a:gd name="connsiteY8" fmla="*/ 2360023 h 2712720"/>
                <a:gd name="connsiteX9" fmla="*/ 786281 w 1554312"/>
                <a:gd name="connsiteY9" fmla="*/ 2360023 h 2712720"/>
                <a:gd name="connsiteX10" fmla="*/ 788276 w 1554312"/>
                <a:gd name="connsiteY10" fmla="*/ 2377440 h 2712720"/>
                <a:gd name="connsiteX11" fmla="*/ 407276 w 1554312"/>
                <a:gd name="connsiteY11" fmla="*/ 2712720 h 2712720"/>
                <a:gd name="connsiteX12" fmla="*/ 26276 w 1554312"/>
                <a:gd name="connsiteY12" fmla="*/ 2377440 h 2712720"/>
                <a:gd name="connsiteX13" fmla="*/ 28271 w 1554312"/>
                <a:gd name="connsiteY13" fmla="*/ 2360023 h 2712720"/>
                <a:gd name="connsiteX14" fmla="*/ 26276 w 1554312"/>
                <a:gd name="connsiteY14" fmla="*/ 2360023 h 2712720"/>
                <a:gd name="connsiteX15" fmla="*/ 4187 w 1554312"/>
                <a:gd name="connsiteY15" fmla="*/ 2029098 h 2712720"/>
                <a:gd name="connsiteX16" fmla="*/ 130779 w 1554312"/>
                <a:gd name="connsiteY16" fmla="*/ 1428206 h 2712720"/>
                <a:gd name="connsiteX17" fmla="*/ 788276 w 1554312"/>
                <a:gd name="connsiteY17" fmla="*/ 0 h 2712720"/>
                <a:gd name="connsiteX0" fmla="*/ 788276 w 1554312"/>
                <a:gd name="connsiteY0" fmla="*/ 0 h 2712720"/>
                <a:gd name="connsiteX1" fmla="*/ 1447481 w 1554312"/>
                <a:gd name="connsiteY1" fmla="*/ 1402342 h 2712720"/>
                <a:gd name="connsiteX2" fmla="*/ 1554312 w 1554312"/>
                <a:gd name="connsiteY2" fmla="*/ 1942012 h 2712720"/>
                <a:gd name="connsiteX3" fmla="*/ 1550276 w 1554312"/>
                <a:gd name="connsiteY3" fmla="*/ 2360023 h 2712720"/>
                <a:gd name="connsiteX4" fmla="*/ 1548281 w 1554312"/>
                <a:gd name="connsiteY4" fmla="*/ 2360023 h 2712720"/>
                <a:gd name="connsiteX5" fmla="*/ 1550276 w 1554312"/>
                <a:gd name="connsiteY5" fmla="*/ 2377440 h 2712720"/>
                <a:gd name="connsiteX6" fmla="*/ 1169276 w 1554312"/>
                <a:gd name="connsiteY6" fmla="*/ 2712720 h 2712720"/>
                <a:gd name="connsiteX7" fmla="*/ 788276 w 1554312"/>
                <a:gd name="connsiteY7" fmla="*/ 2377440 h 2712720"/>
                <a:gd name="connsiteX8" fmla="*/ 790271 w 1554312"/>
                <a:gd name="connsiteY8" fmla="*/ 2360023 h 2712720"/>
                <a:gd name="connsiteX9" fmla="*/ 786281 w 1554312"/>
                <a:gd name="connsiteY9" fmla="*/ 2360023 h 2712720"/>
                <a:gd name="connsiteX10" fmla="*/ 788276 w 1554312"/>
                <a:gd name="connsiteY10" fmla="*/ 2377440 h 2712720"/>
                <a:gd name="connsiteX11" fmla="*/ 407276 w 1554312"/>
                <a:gd name="connsiteY11" fmla="*/ 2712720 h 2712720"/>
                <a:gd name="connsiteX12" fmla="*/ 26276 w 1554312"/>
                <a:gd name="connsiteY12" fmla="*/ 2377440 h 2712720"/>
                <a:gd name="connsiteX13" fmla="*/ 28271 w 1554312"/>
                <a:gd name="connsiteY13" fmla="*/ 2360023 h 2712720"/>
                <a:gd name="connsiteX14" fmla="*/ 26276 w 1554312"/>
                <a:gd name="connsiteY14" fmla="*/ 2360023 h 2712720"/>
                <a:gd name="connsiteX15" fmla="*/ 4187 w 1554312"/>
                <a:gd name="connsiteY15" fmla="*/ 2029098 h 2712720"/>
                <a:gd name="connsiteX16" fmla="*/ 130779 w 1554312"/>
                <a:gd name="connsiteY16" fmla="*/ 1428206 h 2712720"/>
                <a:gd name="connsiteX17" fmla="*/ 788276 w 1554312"/>
                <a:gd name="connsiteY17" fmla="*/ 0 h 2712720"/>
                <a:gd name="connsiteX0" fmla="*/ 788276 w 1554312"/>
                <a:gd name="connsiteY0" fmla="*/ 0 h 2712720"/>
                <a:gd name="connsiteX1" fmla="*/ 1447481 w 1554312"/>
                <a:gd name="connsiteY1" fmla="*/ 1402342 h 2712720"/>
                <a:gd name="connsiteX2" fmla="*/ 1554312 w 1554312"/>
                <a:gd name="connsiteY2" fmla="*/ 1942012 h 2712720"/>
                <a:gd name="connsiteX3" fmla="*/ 1550276 w 1554312"/>
                <a:gd name="connsiteY3" fmla="*/ 2360023 h 2712720"/>
                <a:gd name="connsiteX4" fmla="*/ 1548281 w 1554312"/>
                <a:gd name="connsiteY4" fmla="*/ 2360023 h 2712720"/>
                <a:gd name="connsiteX5" fmla="*/ 1550276 w 1554312"/>
                <a:gd name="connsiteY5" fmla="*/ 2377440 h 2712720"/>
                <a:gd name="connsiteX6" fmla="*/ 1169276 w 1554312"/>
                <a:gd name="connsiteY6" fmla="*/ 2712720 h 2712720"/>
                <a:gd name="connsiteX7" fmla="*/ 788276 w 1554312"/>
                <a:gd name="connsiteY7" fmla="*/ 2377440 h 2712720"/>
                <a:gd name="connsiteX8" fmla="*/ 790271 w 1554312"/>
                <a:gd name="connsiteY8" fmla="*/ 2360023 h 2712720"/>
                <a:gd name="connsiteX9" fmla="*/ 786281 w 1554312"/>
                <a:gd name="connsiteY9" fmla="*/ 2360023 h 2712720"/>
                <a:gd name="connsiteX10" fmla="*/ 788276 w 1554312"/>
                <a:gd name="connsiteY10" fmla="*/ 2377440 h 2712720"/>
                <a:gd name="connsiteX11" fmla="*/ 407276 w 1554312"/>
                <a:gd name="connsiteY11" fmla="*/ 2712720 h 2712720"/>
                <a:gd name="connsiteX12" fmla="*/ 26276 w 1554312"/>
                <a:gd name="connsiteY12" fmla="*/ 2377440 h 2712720"/>
                <a:gd name="connsiteX13" fmla="*/ 28271 w 1554312"/>
                <a:gd name="connsiteY13" fmla="*/ 2360023 h 2712720"/>
                <a:gd name="connsiteX14" fmla="*/ 26276 w 1554312"/>
                <a:gd name="connsiteY14" fmla="*/ 2360023 h 2712720"/>
                <a:gd name="connsiteX15" fmla="*/ 4187 w 1554312"/>
                <a:gd name="connsiteY15" fmla="*/ 2029098 h 2712720"/>
                <a:gd name="connsiteX16" fmla="*/ 130779 w 1554312"/>
                <a:gd name="connsiteY16" fmla="*/ 1428206 h 2712720"/>
                <a:gd name="connsiteX17" fmla="*/ 788276 w 1554312"/>
                <a:gd name="connsiteY17" fmla="*/ 0 h 2712720"/>
                <a:gd name="connsiteX0" fmla="*/ 788276 w 1563235"/>
                <a:gd name="connsiteY0" fmla="*/ 0 h 2712720"/>
                <a:gd name="connsiteX1" fmla="*/ 1447481 w 1563235"/>
                <a:gd name="connsiteY1" fmla="*/ 1402342 h 2712720"/>
                <a:gd name="connsiteX2" fmla="*/ 1554312 w 1563235"/>
                <a:gd name="connsiteY2" fmla="*/ 1942012 h 2712720"/>
                <a:gd name="connsiteX3" fmla="*/ 1550276 w 1563235"/>
                <a:gd name="connsiteY3" fmla="*/ 2360023 h 2712720"/>
                <a:gd name="connsiteX4" fmla="*/ 1548281 w 1563235"/>
                <a:gd name="connsiteY4" fmla="*/ 2360023 h 2712720"/>
                <a:gd name="connsiteX5" fmla="*/ 1550276 w 1563235"/>
                <a:gd name="connsiteY5" fmla="*/ 2377440 h 2712720"/>
                <a:gd name="connsiteX6" fmla="*/ 1169276 w 1563235"/>
                <a:gd name="connsiteY6" fmla="*/ 2712720 h 2712720"/>
                <a:gd name="connsiteX7" fmla="*/ 788276 w 1563235"/>
                <a:gd name="connsiteY7" fmla="*/ 2377440 h 2712720"/>
                <a:gd name="connsiteX8" fmla="*/ 790271 w 1563235"/>
                <a:gd name="connsiteY8" fmla="*/ 2360023 h 2712720"/>
                <a:gd name="connsiteX9" fmla="*/ 786281 w 1563235"/>
                <a:gd name="connsiteY9" fmla="*/ 2360023 h 2712720"/>
                <a:gd name="connsiteX10" fmla="*/ 788276 w 1563235"/>
                <a:gd name="connsiteY10" fmla="*/ 2377440 h 2712720"/>
                <a:gd name="connsiteX11" fmla="*/ 407276 w 1563235"/>
                <a:gd name="connsiteY11" fmla="*/ 2712720 h 2712720"/>
                <a:gd name="connsiteX12" fmla="*/ 26276 w 1563235"/>
                <a:gd name="connsiteY12" fmla="*/ 2377440 h 2712720"/>
                <a:gd name="connsiteX13" fmla="*/ 28271 w 1563235"/>
                <a:gd name="connsiteY13" fmla="*/ 2360023 h 2712720"/>
                <a:gd name="connsiteX14" fmla="*/ 26276 w 1563235"/>
                <a:gd name="connsiteY14" fmla="*/ 2360023 h 2712720"/>
                <a:gd name="connsiteX15" fmla="*/ 4187 w 1563235"/>
                <a:gd name="connsiteY15" fmla="*/ 2029098 h 2712720"/>
                <a:gd name="connsiteX16" fmla="*/ 130779 w 1563235"/>
                <a:gd name="connsiteY16" fmla="*/ 1428206 h 2712720"/>
                <a:gd name="connsiteX17" fmla="*/ 788276 w 1563235"/>
                <a:gd name="connsiteY17" fmla="*/ 0 h 2712720"/>
                <a:gd name="connsiteX0" fmla="*/ 788276 w 1563235"/>
                <a:gd name="connsiteY0" fmla="*/ 0 h 2712720"/>
                <a:gd name="connsiteX1" fmla="*/ 1447481 w 1563235"/>
                <a:gd name="connsiteY1" fmla="*/ 1402342 h 2712720"/>
                <a:gd name="connsiteX2" fmla="*/ 1554312 w 1563235"/>
                <a:gd name="connsiteY2" fmla="*/ 1942012 h 2712720"/>
                <a:gd name="connsiteX3" fmla="*/ 1550276 w 1563235"/>
                <a:gd name="connsiteY3" fmla="*/ 2360023 h 2712720"/>
                <a:gd name="connsiteX4" fmla="*/ 1548281 w 1563235"/>
                <a:gd name="connsiteY4" fmla="*/ 2360023 h 2712720"/>
                <a:gd name="connsiteX5" fmla="*/ 1550276 w 1563235"/>
                <a:gd name="connsiteY5" fmla="*/ 2377440 h 2712720"/>
                <a:gd name="connsiteX6" fmla="*/ 1169276 w 1563235"/>
                <a:gd name="connsiteY6" fmla="*/ 2712720 h 2712720"/>
                <a:gd name="connsiteX7" fmla="*/ 788276 w 1563235"/>
                <a:gd name="connsiteY7" fmla="*/ 2377440 h 2712720"/>
                <a:gd name="connsiteX8" fmla="*/ 790271 w 1563235"/>
                <a:gd name="connsiteY8" fmla="*/ 2360023 h 2712720"/>
                <a:gd name="connsiteX9" fmla="*/ 786281 w 1563235"/>
                <a:gd name="connsiteY9" fmla="*/ 2360023 h 2712720"/>
                <a:gd name="connsiteX10" fmla="*/ 788276 w 1563235"/>
                <a:gd name="connsiteY10" fmla="*/ 2377440 h 2712720"/>
                <a:gd name="connsiteX11" fmla="*/ 407276 w 1563235"/>
                <a:gd name="connsiteY11" fmla="*/ 2712720 h 2712720"/>
                <a:gd name="connsiteX12" fmla="*/ 26276 w 1563235"/>
                <a:gd name="connsiteY12" fmla="*/ 2377440 h 2712720"/>
                <a:gd name="connsiteX13" fmla="*/ 28271 w 1563235"/>
                <a:gd name="connsiteY13" fmla="*/ 2360023 h 2712720"/>
                <a:gd name="connsiteX14" fmla="*/ 26276 w 1563235"/>
                <a:gd name="connsiteY14" fmla="*/ 2360023 h 2712720"/>
                <a:gd name="connsiteX15" fmla="*/ 4187 w 1563235"/>
                <a:gd name="connsiteY15" fmla="*/ 2029098 h 2712720"/>
                <a:gd name="connsiteX16" fmla="*/ 130779 w 1563235"/>
                <a:gd name="connsiteY16" fmla="*/ 1428206 h 2712720"/>
                <a:gd name="connsiteX17" fmla="*/ 788276 w 1563235"/>
                <a:gd name="connsiteY17" fmla="*/ 0 h 2712720"/>
                <a:gd name="connsiteX0" fmla="*/ 788276 w 1563235"/>
                <a:gd name="connsiteY0" fmla="*/ 0 h 2712720"/>
                <a:gd name="connsiteX1" fmla="*/ 1447481 w 1563235"/>
                <a:gd name="connsiteY1" fmla="*/ 1402342 h 2712720"/>
                <a:gd name="connsiteX2" fmla="*/ 1554312 w 1563235"/>
                <a:gd name="connsiteY2" fmla="*/ 1942012 h 2712720"/>
                <a:gd name="connsiteX3" fmla="*/ 1550276 w 1563235"/>
                <a:gd name="connsiteY3" fmla="*/ 2360023 h 2712720"/>
                <a:gd name="connsiteX4" fmla="*/ 1548281 w 1563235"/>
                <a:gd name="connsiteY4" fmla="*/ 2360023 h 2712720"/>
                <a:gd name="connsiteX5" fmla="*/ 1550276 w 1563235"/>
                <a:gd name="connsiteY5" fmla="*/ 2377440 h 2712720"/>
                <a:gd name="connsiteX6" fmla="*/ 1169276 w 1563235"/>
                <a:gd name="connsiteY6" fmla="*/ 2712720 h 2712720"/>
                <a:gd name="connsiteX7" fmla="*/ 788276 w 1563235"/>
                <a:gd name="connsiteY7" fmla="*/ 2377440 h 2712720"/>
                <a:gd name="connsiteX8" fmla="*/ 790271 w 1563235"/>
                <a:gd name="connsiteY8" fmla="*/ 2360023 h 2712720"/>
                <a:gd name="connsiteX9" fmla="*/ 786281 w 1563235"/>
                <a:gd name="connsiteY9" fmla="*/ 2360023 h 2712720"/>
                <a:gd name="connsiteX10" fmla="*/ 788276 w 1563235"/>
                <a:gd name="connsiteY10" fmla="*/ 2377440 h 2712720"/>
                <a:gd name="connsiteX11" fmla="*/ 407276 w 1563235"/>
                <a:gd name="connsiteY11" fmla="*/ 2712720 h 2712720"/>
                <a:gd name="connsiteX12" fmla="*/ 26276 w 1563235"/>
                <a:gd name="connsiteY12" fmla="*/ 2377440 h 2712720"/>
                <a:gd name="connsiteX13" fmla="*/ 28271 w 1563235"/>
                <a:gd name="connsiteY13" fmla="*/ 2360023 h 2712720"/>
                <a:gd name="connsiteX14" fmla="*/ 26276 w 1563235"/>
                <a:gd name="connsiteY14" fmla="*/ 2360023 h 2712720"/>
                <a:gd name="connsiteX15" fmla="*/ 4187 w 1563235"/>
                <a:gd name="connsiteY15" fmla="*/ 2029098 h 2712720"/>
                <a:gd name="connsiteX16" fmla="*/ 130779 w 1563235"/>
                <a:gd name="connsiteY16" fmla="*/ 1428206 h 2712720"/>
                <a:gd name="connsiteX17" fmla="*/ 788276 w 1563235"/>
                <a:gd name="connsiteY17" fmla="*/ 0 h 2712720"/>
                <a:gd name="connsiteX0" fmla="*/ 788276 w 1563235"/>
                <a:gd name="connsiteY0" fmla="*/ 0 h 2712720"/>
                <a:gd name="connsiteX1" fmla="*/ 1447481 w 1563235"/>
                <a:gd name="connsiteY1" fmla="*/ 1402342 h 2712720"/>
                <a:gd name="connsiteX2" fmla="*/ 1554312 w 1563235"/>
                <a:gd name="connsiteY2" fmla="*/ 1942012 h 2712720"/>
                <a:gd name="connsiteX3" fmla="*/ 1550276 w 1563235"/>
                <a:gd name="connsiteY3" fmla="*/ 2360023 h 2712720"/>
                <a:gd name="connsiteX4" fmla="*/ 1548281 w 1563235"/>
                <a:gd name="connsiteY4" fmla="*/ 2360023 h 2712720"/>
                <a:gd name="connsiteX5" fmla="*/ 1550276 w 1563235"/>
                <a:gd name="connsiteY5" fmla="*/ 2377440 h 2712720"/>
                <a:gd name="connsiteX6" fmla="*/ 1169276 w 1563235"/>
                <a:gd name="connsiteY6" fmla="*/ 2712720 h 2712720"/>
                <a:gd name="connsiteX7" fmla="*/ 788276 w 1563235"/>
                <a:gd name="connsiteY7" fmla="*/ 2377440 h 2712720"/>
                <a:gd name="connsiteX8" fmla="*/ 790271 w 1563235"/>
                <a:gd name="connsiteY8" fmla="*/ 2360023 h 2712720"/>
                <a:gd name="connsiteX9" fmla="*/ 786281 w 1563235"/>
                <a:gd name="connsiteY9" fmla="*/ 2360023 h 2712720"/>
                <a:gd name="connsiteX10" fmla="*/ 788276 w 1563235"/>
                <a:gd name="connsiteY10" fmla="*/ 2377440 h 2712720"/>
                <a:gd name="connsiteX11" fmla="*/ 407276 w 1563235"/>
                <a:gd name="connsiteY11" fmla="*/ 2712720 h 2712720"/>
                <a:gd name="connsiteX12" fmla="*/ 26276 w 1563235"/>
                <a:gd name="connsiteY12" fmla="*/ 2377440 h 2712720"/>
                <a:gd name="connsiteX13" fmla="*/ 28271 w 1563235"/>
                <a:gd name="connsiteY13" fmla="*/ 2360023 h 2712720"/>
                <a:gd name="connsiteX14" fmla="*/ 26276 w 1563235"/>
                <a:gd name="connsiteY14" fmla="*/ 2360023 h 2712720"/>
                <a:gd name="connsiteX15" fmla="*/ 4187 w 1563235"/>
                <a:gd name="connsiteY15" fmla="*/ 2029098 h 2712720"/>
                <a:gd name="connsiteX16" fmla="*/ 130779 w 1563235"/>
                <a:gd name="connsiteY16" fmla="*/ 1428206 h 2712720"/>
                <a:gd name="connsiteX17" fmla="*/ 788276 w 1563235"/>
                <a:gd name="connsiteY17" fmla="*/ 0 h 2712720"/>
                <a:gd name="connsiteX0" fmla="*/ 788276 w 1577846"/>
                <a:gd name="connsiteY0" fmla="*/ 0 h 2712819"/>
                <a:gd name="connsiteX1" fmla="*/ 1447481 w 1577846"/>
                <a:gd name="connsiteY1" fmla="*/ 1402342 h 2712819"/>
                <a:gd name="connsiteX2" fmla="*/ 1554312 w 1577846"/>
                <a:gd name="connsiteY2" fmla="*/ 1942012 h 2712819"/>
                <a:gd name="connsiteX3" fmla="*/ 1550276 w 1577846"/>
                <a:gd name="connsiteY3" fmla="*/ 2360023 h 2712819"/>
                <a:gd name="connsiteX4" fmla="*/ 1548281 w 1577846"/>
                <a:gd name="connsiteY4" fmla="*/ 2360023 h 2712819"/>
                <a:gd name="connsiteX5" fmla="*/ 1577846 w 1577846"/>
                <a:gd name="connsiteY5" fmla="*/ 2349870 h 2712819"/>
                <a:gd name="connsiteX6" fmla="*/ 1169276 w 1577846"/>
                <a:gd name="connsiteY6" fmla="*/ 2712720 h 2712819"/>
                <a:gd name="connsiteX7" fmla="*/ 788276 w 1577846"/>
                <a:gd name="connsiteY7" fmla="*/ 2377440 h 2712819"/>
                <a:gd name="connsiteX8" fmla="*/ 790271 w 1577846"/>
                <a:gd name="connsiteY8" fmla="*/ 2360023 h 2712819"/>
                <a:gd name="connsiteX9" fmla="*/ 786281 w 1577846"/>
                <a:gd name="connsiteY9" fmla="*/ 2360023 h 2712819"/>
                <a:gd name="connsiteX10" fmla="*/ 788276 w 1577846"/>
                <a:gd name="connsiteY10" fmla="*/ 2377440 h 2712819"/>
                <a:gd name="connsiteX11" fmla="*/ 407276 w 1577846"/>
                <a:gd name="connsiteY11" fmla="*/ 2712720 h 2712819"/>
                <a:gd name="connsiteX12" fmla="*/ 26276 w 1577846"/>
                <a:gd name="connsiteY12" fmla="*/ 2377440 h 2712819"/>
                <a:gd name="connsiteX13" fmla="*/ 28271 w 1577846"/>
                <a:gd name="connsiteY13" fmla="*/ 2360023 h 2712819"/>
                <a:gd name="connsiteX14" fmla="*/ 26276 w 1577846"/>
                <a:gd name="connsiteY14" fmla="*/ 2360023 h 2712819"/>
                <a:gd name="connsiteX15" fmla="*/ 4187 w 1577846"/>
                <a:gd name="connsiteY15" fmla="*/ 2029098 h 2712819"/>
                <a:gd name="connsiteX16" fmla="*/ 130779 w 1577846"/>
                <a:gd name="connsiteY16" fmla="*/ 1428206 h 2712819"/>
                <a:gd name="connsiteX17" fmla="*/ 788276 w 1577846"/>
                <a:gd name="connsiteY17" fmla="*/ 0 h 2712819"/>
                <a:gd name="connsiteX0" fmla="*/ 788276 w 1594237"/>
                <a:gd name="connsiteY0" fmla="*/ 0 h 2712819"/>
                <a:gd name="connsiteX1" fmla="*/ 1447481 w 1594237"/>
                <a:gd name="connsiteY1" fmla="*/ 1402342 h 2712819"/>
                <a:gd name="connsiteX2" fmla="*/ 1554312 w 1594237"/>
                <a:gd name="connsiteY2" fmla="*/ 1942012 h 2712819"/>
                <a:gd name="connsiteX3" fmla="*/ 1594222 w 1594237"/>
                <a:gd name="connsiteY3" fmla="*/ 2223575 h 2712819"/>
                <a:gd name="connsiteX4" fmla="*/ 1550276 w 1594237"/>
                <a:gd name="connsiteY4" fmla="*/ 2360023 h 2712819"/>
                <a:gd name="connsiteX5" fmla="*/ 1548281 w 1594237"/>
                <a:gd name="connsiteY5" fmla="*/ 2360023 h 2712819"/>
                <a:gd name="connsiteX6" fmla="*/ 1577846 w 1594237"/>
                <a:gd name="connsiteY6" fmla="*/ 2349870 h 2712819"/>
                <a:gd name="connsiteX7" fmla="*/ 1169276 w 1594237"/>
                <a:gd name="connsiteY7" fmla="*/ 2712720 h 2712819"/>
                <a:gd name="connsiteX8" fmla="*/ 788276 w 1594237"/>
                <a:gd name="connsiteY8" fmla="*/ 2377440 h 2712819"/>
                <a:gd name="connsiteX9" fmla="*/ 790271 w 1594237"/>
                <a:gd name="connsiteY9" fmla="*/ 2360023 h 2712819"/>
                <a:gd name="connsiteX10" fmla="*/ 786281 w 1594237"/>
                <a:gd name="connsiteY10" fmla="*/ 2360023 h 2712819"/>
                <a:gd name="connsiteX11" fmla="*/ 788276 w 1594237"/>
                <a:gd name="connsiteY11" fmla="*/ 2377440 h 2712819"/>
                <a:gd name="connsiteX12" fmla="*/ 407276 w 1594237"/>
                <a:gd name="connsiteY12" fmla="*/ 2712720 h 2712819"/>
                <a:gd name="connsiteX13" fmla="*/ 26276 w 1594237"/>
                <a:gd name="connsiteY13" fmla="*/ 2377440 h 2712819"/>
                <a:gd name="connsiteX14" fmla="*/ 28271 w 1594237"/>
                <a:gd name="connsiteY14" fmla="*/ 2360023 h 2712819"/>
                <a:gd name="connsiteX15" fmla="*/ 26276 w 1594237"/>
                <a:gd name="connsiteY15" fmla="*/ 2360023 h 2712819"/>
                <a:gd name="connsiteX16" fmla="*/ 4187 w 1594237"/>
                <a:gd name="connsiteY16" fmla="*/ 2029098 h 2712819"/>
                <a:gd name="connsiteX17" fmla="*/ 130779 w 1594237"/>
                <a:gd name="connsiteY17" fmla="*/ 1428206 h 2712819"/>
                <a:gd name="connsiteX18" fmla="*/ 788276 w 1594237"/>
                <a:gd name="connsiteY18" fmla="*/ 0 h 2712819"/>
                <a:gd name="connsiteX0" fmla="*/ 788276 w 1594237"/>
                <a:gd name="connsiteY0" fmla="*/ 0 h 2717247"/>
                <a:gd name="connsiteX1" fmla="*/ 1447481 w 1594237"/>
                <a:gd name="connsiteY1" fmla="*/ 1402342 h 2717247"/>
                <a:gd name="connsiteX2" fmla="*/ 1554312 w 1594237"/>
                <a:gd name="connsiteY2" fmla="*/ 1942012 h 2717247"/>
                <a:gd name="connsiteX3" fmla="*/ 1594222 w 1594237"/>
                <a:gd name="connsiteY3" fmla="*/ 2223575 h 2717247"/>
                <a:gd name="connsiteX4" fmla="*/ 1550276 w 1594237"/>
                <a:gd name="connsiteY4" fmla="*/ 2360023 h 2717247"/>
                <a:gd name="connsiteX5" fmla="*/ 1548281 w 1594237"/>
                <a:gd name="connsiteY5" fmla="*/ 2360023 h 2717247"/>
                <a:gd name="connsiteX6" fmla="*/ 1582441 w 1594237"/>
                <a:gd name="connsiteY6" fmla="*/ 2501504 h 2717247"/>
                <a:gd name="connsiteX7" fmla="*/ 1169276 w 1594237"/>
                <a:gd name="connsiteY7" fmla="*/ 2712720 h 2717247"/>
                <a:gd name="connsiteX8" fmla="*/ 788276 w 1594237"/>
                <a:gd name="connsiteY8" fmla="*/ 2377440 h 2717247"/>
                <a:gd name="connsiteX9" fmla="*/ 790271 w 1594237"/>
                <a:gd name="connsiteY9" fmla="*/ 2360023 h 2717247"/>
                <a:gd name="connsiteX10" fmla="*/ 786281 w 1594237"/>
                <a:gd name="connsiteY10" fmla="*/ 2360023 h 2717247"/>
                <a:gd name="connsiteX11" fmla="*/ 788276 w 1594237"/>
                <a:gd name="connsiteY11" fmla="*/ 2377440 h 2717247"/>
                <a:gd name="connsiteX12" fmla="*/ 407276 w 1594237"/>
                <a:gd name="connsiteY12" fmla="*/ 2712720 h 2717247"/>
                <a:gd name="connsiteX13" fmla="*/ 26276 w 1594237"/>
                <a:gd name="connsiteY13" fmla="*/ 2377440 h 2717247"/>
                <a:gd name="connsiteX14" fmla="*/ 28271 w 1594237"/>
                <a:gd name="connsiteY14" fmla="*/ 2360023 h 2717247"/>
                <a:gd name="connsiteX15" fmla="*/ 26276 w 1594237"/>
                <a:gd name="connsiteY15" fmla="*/ 2360023 h 2717247"/>
                <a:gd name="connsiteX16" fmla="*/ 4187 w 1594237"/>
                <a:gd name="connsiteY16" fmla="*/ 2029098 h 2717247"/>
                <a:gd name="connsiteX17" fmla="*/ 130779 w 1594237"/>
                <a:gd name="connsiteY17" fmla="*/ 1428206 h 2717247"/>
                <a:gd name="connsiteX18" fmla="*/ 788276 w 1594237"/>
                <a:gd name="connsiteY18" fmla="*/ 0 h 2717247"/>
                <a:gd name="connsiteX0" fmla="*/ 788276 w 1595267"/>
                <a:gd name="connsiteY0" fmla="*/ 0 h 2717247"/>
                <a:gd name="connsiteX1" fmla="*/ 1447481 w 1595267"/>
                <a:gd name="connsiteY1" fmla="*/ 1402342 h 2717247"/>
                <a:gd name="connsiteX2" fmla="*/ 1554312 w 1595267"/>
                <a:gd name="connsiteY2" fmla="*/ 1942012 h 2717247"/>
                <a:gd name="connsiteX3" fmla="*/ 1594222 w 1595267"/>
                <a:gd name="connsiteY3" fmla="*/ 2223575 h 2717247"/>
                <a:gd name="connsiteX4" fmla="*/ 1550276 w 1595267"/>
                <a:gd name="connsiteY4" fmla="*/ 2360023 h 2717247"/>
                <a:gd name="connsiteX5" fmla="*/ 1548281 w 1595267"/>
                <a:gd name="connsiteY5" fmla="*/ 2360023 h 2717247"/>
                <a:gd name="connsiteX6" fmla="*/ 1582441 w 1595267"/>
                <a:gd name="connsiteY6" fmla="*/ 2501504 h 2717247"/>
                <a:gd name="connsiteX7" fmla="*/ 1169276 w 1595267"/>
                <a:gd name="connsiteY7" fmla="*/ 2712720 h 2717247"/>
                <a:gd name="connsiteX8" fmla="*/ 788276 w 1595267"/>
                <a:gd name="connsiteY8" fmla="*/ 2377440 h 2717247"/>
                <a:gd name="connsiteX9" fmla="*/ 790271 w 1595267"/>
                <a:gd name="connsiteY9" fmla="*/ 2360023 h 2717247"/>
                <a:gd name="connsiteX10" fmla="*/ 786281 w 1595267"/>
                <a:gd name="connsiteY10" fmla="*/ 2360023 h 2717247"/>
                <a:gd name="connsiteX11" fmla="*/ 788276 w 1595267"/>
                <a:gd name="connsiteY11" fmla="*/ 2377440 h 2717247"/>
                <a:gd name="connsiteX12" fmla="*/ 407276 w 1595267"/>
                <a:gd name="connsiteY12" fmla="*/ 2712720 h 2717247"/>
                <a:gd name="connsiteX13" fmla="*/ 26276 w 1595267"/>
                <a:gd name="connsiteY13" fmla="*/ 2377440 h 2717247"/>
                <a:gd name="connsiteX14" fmla="*/ 28271 w 1595267"/>
                <a:gd name="connsiteY14" fmla="*/ 2360023 h 2717247"/>
                <a:gd name="connsiteX15" fmla="*/ 26276 w 1595267"/>
                <a:gd name="connsiteY15" fmla="*/ 2360023 h 2717247"/>
                <a:gd name="connsiteX16" fmla="*/ 4187 w 1595267"/>
                <a:gd name="connsiteY16" fmla="*/ 2029098 h 2717247"/>
                <a:gd name="connsiteX17" fmla="*/ 130779 w 1595267"/>
                <a:gd name="connsiteY17" fmla="*/ 1428206 h 2717247"/>
                <a:gd name="connsiteX18" fmla="*/ 788276 w 1595267"/>
                <a:gd name="connsiteY18" fmla="*/ 0 h 2717247"/>
                <a:gd name="connsiteX0" fmla="*/ 788276 w 1615252"/>
                <a:gd name="connsiteY0" fmla="*/ 0 h 2717247"/>
                <a:gd name="connsiteX1" fmla="*/ 1447481 w 1615252"/>
                <a:gd name="connsiteY1" fmla="*/ 1402342 h 2717247"/>
                <a:gd name="connsiteX2" fmla="*/ 1554312 w 1615252"/>
                <a:gd name="connsiteY2" fmla="*/ 1942012 h 2717247"/>
                <a:gd name="connsiteX3" fmla="*/ 1594222 w 1615252"/>
                <a:gd name="connsiteY3" fmla="*/ 2223575 h 2717247"/>
                <a:gd name="connsiteX4" fmla="*/ 1550276 w 1615252"/>
                <a:gd name="connsiteY4" fmla="*/ 2360023 h 2717247"/>
                <a:gd name="connsiteX5" fmla="*/ 1608016 w 1615252"/>
                <a:gd name="connsiteY5" fmla="*/ 2337048 h 2717247"/>
                <a:gd name="connsiteX6" fmla="*/ 1582441 w 1615252"/>
                <a:gd name="connsiteY6" fmla="*/ 2501504 h 2717247"/>
                <a:gd name="connsiteX7" fmla="*/ 1169276 w 1615252"/>
                <a:gd name="connsiteY7" fmla="*/ 2712720 h 2717247"/>
                <a:gd name="connsiteX8" fmla="*/ 788276 w 1615252"/>
                <a:gd name="connsiteY8" fmla="*/ 2377440 h 2717247"/>
                <a:gd name="connsiteX9" fmla="*/ 790271 w 1615252"/>
                <a:gd name="connsiteY9" fmla="*/ 2360023 h 2717247"/>
                <a:gd name="connsiteX10" fmla="*/ 786281 w 1615252"/>
                <a:gd name="connsiteY10" fmla="*/ 2360023 h 2717247"/>
                <a:gd name="connsiteX11" fmla="*/ 788276 w 1615252"/>
                <a:gd name="connsiteY11" fmla="*/ 2377440 h 2717247"/>
                <a:gd name="connsiteX12" fmla="*/ 407276 w 1615252"/>
                <a:gd name="connsiteY12" fmla="*/ 2712720 h 2717247"/>
                <a:gd name="connsiteX13" fmla="*/ 26276 w 1615252"/>
                <a:gd name="connsiteY13" fmla="*/ 2377440 h 2717247"/>
                <a:gd name="connsiteX14" fmla="*/ 28271 w 1615252"/>
                <a:gd name="connsiteY14" fmla="*/ 2360023 h 2717247"/>
                <a:gd name="connsiteX15" fmla="*/ 26276 w 1615252"/>
                <a:gd name="connsiteY15" fmla="*/ 2360023 h 2717247"/>
                <a:gd name="connsiteX16" fmla="*/ 4187 w 1615252"/>
                <a:gd name="connsiteY16" fmla="*/ 2029098 h 2717247"/>
                <a:gd name="connsiteX17" fmla="*/ 130779 w 1615252"/>
                <a:gd name="connsiteY17" fmla="*/ 1428206 h 2717247"/>
                <a:gd name="connsiteX18" fmla="*/ 788276 w 1615252"/>
                <a:gd name="connsiteY18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54312 w 1634095"/>
                <a:gd name="connsiteY2" fmla="*/ 1942012 h 2717247"/>
                <a:gd name="connsiteX3" fmla="*/ 1594222 w 1634095"/>
                <a:gd name="connsiteY3" fmla="*/ 2223575 h 2717247"/>
                <a:gd name="connsiteX4" fmla="*/ 1550276 w 1634095"/>
                <a:gd name="connsiteY4" fmla="*/ 2360023 h 2717247"/>
                <a:gd name="connsiteX5" fmla="*/ 1630991 w 1634095"/>
                <a:gd name="connsiteY5" fmla="*/ 2263528 h 2717247"/>
                <a:gd name="connsiteX6" fmla="*/ 1582441 w 1634095"/>
                <a:gd name="connsiteY6" fmla="*/ 2501504 h 2717247"/>
                <a:gd name="connsiteX7" fmla="*/ 1169276 w 1634095"/>
                <a:gd name="connsiteY7" fmla="*/ 2712720 h 2717247"/>
                <a:gd name="connsiteX8" fmla="*/ 788276 w 1634095"/>
                <a:gd name="connsiteY8" fmla="*/ 2377440 h 2717247"/>
                <a:gd name="connsiteX9" fmla="*/ 790271 w 1634095"/>
                <a:gd name="connsiteY9" fmla="*/ 2360023 h 2717247"/>
                <a:gd name="connsiteX10" fmla="*/ 786281 w 1634095"/>
                <a:gd name="connsiteY10" fmla="*/ 2360023 h 2717247"/>
                <a:gd name="connsiteX11" fmla="*/ 788276 w 1634095"/>
                <a:gd name="connsiteY11" fmla="*/ 2377440 h 2717247"/>
                <a:gd name="connsiteX12" fmla="*/ 407276 w 1634095"/>
                <a:gd name="connsiteY12" fmla="*/ 2712720 h 2717247"/>
                <a:gd name="connsiteX13" fmla="*/ 26276 w 1634095"/>
                <a:gd name="connsiteY13" fmla="*/ 2377440 h 2717247"/>
                <a:gd name="connsiteX14" fmla="*/ 28271 w 1634095"/>
                <a:gd name="connsiteY14" fmla="*/ 2360023 h 2717247"/>
                <a:gd name="connsiteX15" fmla="*/ 26276 w 1634095"/>
                <a:gd name="connsiteY15" fmla="*/ 2360023 h 2717247"/>
                <a:gd name="connsiteX16" fmla="*/ 4187 w 1634095"/>
                <a:gd name="connsiteY16" fmla="*/ 2029098 h 2717247"/>
                <a:gd name="connsiteX17" fmla="*/ 130779 w 1634095"/>
                <a:gd name="connsiteY17" fmla="*/ 1428206 h 2717247"/>
                <a:gd name="connsiteX18" fmla="*/ 788276 w 1634095"/>
                <a:gd name="connsiteY18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54312 w 1634095"/>
                <a:gd name="connsiteY2" fmla="*/ 1942012 h 2717247"/>
                <a:gd name="connsiteX3" fmla="*/ 1594222 w 1634095"/>
                <a:gd name="connsiteY3" fmla="*/ 2150055 h 2717247"/>
                <a:gd name="connsiteX4" fmla="*/ 1550276 w 1634095"/>
                <a:gd name="connsiteY4" fmla="*/ 2360023 h 2717247"/>
                <a:gd name="connsiteX5" fmla="*/ 1630991 w 1634095"/>
                <a:gd name="connsiteY5" fmla="*/ 2263528 h 2717247"/>
                <a:gd name="connsiteX6" fmla="*/ 1582441 w 1634095"/>
                <a:gd name="connsiteY6" fmla="*/ 2501504 h 2717247"/>
                <a:gd name="connsiteX7" fmla="*/ 1169276 w 1634095"/>
                <a:gd name="connsiteY7" fmla="*/ 2712720 h 2717247"/>
                <a:gd name="connsiteX8" fmla="*/ 788276 w 1634095"/>
                <a:gd name="connsiteY8" fmla="*/ 2377440 h 2717247"/>
                <a:gd name="connsiteX9" fmla="*/ 790271 w 1634095"/>
                <a:gd name="connsiteY9" fmla="*/ 2360023 h 2717247"/>
                <a:gd name="connsiteX10" fmla="*/ 786281 w 1634095"/>
                <a:gd name="connsiteY10" fmla="*/ 2360023 h 2717247"/>
                <a:gd name="connsiteX11" fmla="*/ 788276 w 1634095"/>
                <a:gd name="connsiteY11" fmla="*/ 2377440 h 2717247"/>
                <a:gd name="connsiteX12" fmla="*/ 407276 w 1634095"/>
                <a:gd name="connsiteY12" fmla="*/ 2712720 h 2717247"/>
                <a:gd name="connsiteX13" fmla="*/ 26276 w 1634095"/>
                <a:gd name="connsiteY13" fmla="*/ 2377440 h 2717247"/>
                <a:gd name="connsiteX14" fmla="*/ 28271 w 1634095"/>
                <a:gd name="connsiteY14" fmla="*/ 2360023 h 2717247"/>
                <a:gd name="connsiteX15" fmla="*/ 26276 w 1634095"/>
                <a:gd name="connsiteY15" fmla="*/ 2360023 h 2717247"/>
                <a:gd name="connsiteX16" fmla="*/ 4187 w 1634095"/>
                <a:gd name="connsiteY16" fmla="*/ 2029098 h 2717247"/>
                <a:gd name="connsiteX17" fmla="*/ 130779 w 1634095"/>
                <a:gd name="connsiteY17" fmla="*/ 1428206 h 2717247"/>
                <a:gd name="connsiteX18" fmla="*/ 788276 w 1634095"/>
                <a:gd name="connsiteY18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54312 w 1634095"/>
                <a:gd name="connsiteY2" fmla="*/ 1942012 h 2717247"/>
                <a:gd name="connsiteX3" fmla="*/ 1550276 w 1634095"/>
                <a:gd name="connsiteY3" fmla="*/ 2360023 h 2717247"/>
                <a:gd name="connsiteX4" fmla="*/ 1630991 w 1634095"/>
                <a:gd name="connsiteY4" fmla="*/ 2263528 h 2717247"/>
                <a:gd name="connsiteX5" fmla="*/ 1582441 w 1634095"/>
                <a:gd name="connsiteY5" fmla="*/ 2501504 h 2717247"/>
                <a:gd name="connsiteX6" fmla="*/ 1169276 w 1634095"/>
                <a:gd name="connsiteY6" fmla="*/ 2712720 h 2717247"/>
                <a:gd name="connsiteX7" fmla="*/ 788276 w 1634095"/>
                <a:gd name="connsiteY7" fmla="*/ 2377440 h 2717247"/>
                <a:gd name="connsiteX8" fmla="*/ 790271 w 1634095"/>
                <a:gd name="connsiteY8" fmla="*/ 2360023 h 2717247"/>
                <a:gd name="connsiteX9" fmla="*/ 786281 w 1634095"/>
                <a:gd name="connsiteY9" fmla="*/ 2360023 h 2717247"/>
                <a:gd name="connsiteX10" fmla="*/ 788276 w 1634095"/>
                <a:gd name="connsiteY10" fmla="*/ 2377440 h 2717247"/>
                <a:gd name="connsiteX11" fmla="*/ 407276 w 1634095"/>
                <a:gd name="connsiteY11" fmla="*/ 2712720 h 2717247"/>
                <a:gd name="connsiteX12" fmla="*/ 26276 w 1634095"/>
                <a:gd name="connsiteY12" fmla="*/ 2377440 h 2717247"/>
                <a:gd name="connsiteX13" fmla="*/ 28271 w 1634095"/>
                <a:gd name="connsiteY13" fmla="*/ 2360023 h 2717247"/>
                <a:gd name="connsiteX14" fmla="*/ 26276 w 1634095"/>
                <a:gd name="connsiteY14" fmla="*/ 2360023 h 2717247"/>
                <a:gd name="connsiteX15" fmla="*/ 4187 w 1634095"/>
                <a:gd name="connsiteY15" fmla="*/ 2029098 h 2717247"/>
                <a:gd name="connsiteX16" fmla="*/ 130779 w 1634095"/>
                <a:gd name="connsiteY16" fmla="*/ 1428206 h 2717247"/>
                <a:gd name="connsiteX17" fmla="*/ 788276 w 1634095"/>
                <a:gd name="connsiteY17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54312 w 1634095"/>
                <a:gd name="connsiteY2" fmla="*/ 1942012 h 2717247"/>
                <a:gd name="connsiteX3" fmla="*/ 1630991 w 1634095"/>
                <a:gd name="connsiteY3" fmla="*/ 2263528 h 2717247"/>
                <a:gd name="connsiteX4" fmla="*/ 1582441 w 1634095"/>
                <a:gd name="connsiteY4" fmla="*/ 2501504 h 2717247"/>
                <a:gd name="connsiteX5" fmla="*/ 1169276 w 1634095"/>
                <a:gd name="connsiteY5" fmla="*/ 2712720 h 2717247"/>
                <a:gd name="connsiteX6" fmla="*/ 788276 w 1634095"/>
                <a:gd name="connsiteY6" fmla="*/ 2377440 h 2717247"/>
                <a:gd name="connsiteX7" fmla="*/ 790271 w 1634095"/>
                <a:gd name="connsiteY7" fmla="*/ 2360023 h 2717247"/>
                <a:gd name="connsiteX8" fmla="*/ 786281 w 1634095"/>
                <a:gd name="connsiteY8" fmla="*/ 2360023 h 2717247"/>
                <a:gd name="connsiteX9" fmla="*/ 788276 w 1634095"/>
                <a:gd name="connsiteY9" fmla="*/ 2377440 h 2717247"/>
                <a:gd name="connsiteX10" fmla="*/ 407276 w 1634095"/>
                <a:gd name="connsiteY10" fmla="*/ 2712720 h 2717247"/>
                <a:gd name="connsiteX11" fmla="*/ 26276 w 1634095"/>
                <a:gd name="connsiteY11" fmla="*/ 2377440 h 2717247"/>
                <a:gd name="connsiteX12" fmla="*/ 28271 w 1634095"/>
                <a:gd name="connsiteY12" fmla="*/ 2360023 h 2717247"/>
                <a:gd name="connsiteX13" fmla="*/ 26276 w 1634095"/>
                <a:gd name="connsiteY13" fmla="*/ 2360023 h 2717247"/>
                <a:gd name="connsiteX14" fmla="*/ 4187 w 1634095"/>
                <a:gd name="connsiteY14" fmla="*/ 2029098 h 2717247"/>
                <a:gd name="connsiteX15" fmla="*/ 130779 w 1634095"/>
                <a:gd name="connsiteY15" fmla="*/ 1428206 h 2717247"/>
                <a:gd name="connsiteX16" fmla="*/ 788276 w 1634095"/>
                <a:gd name="connsiteY16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77287 w 1634095"/>
                <a:gd name="connsiteY2" fmla="*/ 1909847 h 2717247"/>
                <a:gd name="connsiteX3" fmla="*/ 1630991 w 1634095"/>
                <a:gd name="connsiteY3" fmla="*/ 2263528 h 2717247"/>
                <a:gd name="connsiteX4" fmla="*/ 1582441 w 1634095"/>
                <a:gd name="connsiteY4" fmla="*/ 2501504 h 2717247"/>
                <a:gd name="connsiteX5" fmla="*/ 1169276 w 1634095"/>
                <a:gd name="connsiteY5" fmla="*/ 2712720 h 2717247"/>
                <a:gd name="connsiteX6" fmla="*/ 788276 w 1634095"/>
                <a:gd name="connsiteY6" fmla="*/ 2377440 h 2717247"/>
                <a:gd name="connsiteX7" fmla="*/ 790271 w 1634095"/>
                <a:gd name="connsiteY7" fmla="*/ 2360023 h 2717247"/>
                <a:gd name="connsiteX8" fmla="*/ 786281 w 1634095"/>
                <a:gd name="connsiteY8" fmla="*/ 2360023 h 2717247"/>
                <a:gd name="connsiteX9" fmla="*/ 788276 w 1634095"/>
                <a:gd name="connsiteY9" fmla="*/ 2377440 h 2717247"/>
                <a:gd name="connsiteX10" fmla="*/ 407276 w 1634095"/>
                <a:gd name="connsiteY10" fmla="*/ 2712720 h 2717247"/>
                <a:gd name="connsiteX11" fmla="*/ 26276 w 1634095"/>
                <a:gd name="connsiteY11" fmla="*/ 2377440 h 2717247"/>
                <a:gd name="connsiteX12" fmla="*/ 28271 w 1634095"/>
                <a:gd name="connsiteY12" fmla="*/ 2360023 h 2717247"/>
                <a:gd name="connsiteX13" fmla="*/ 26276 w 1634095"/>
                <a:gd name="connsiteY13" fmla="*/ 2360023 h 2717247"/>
                <a:gd name="connsiteX14" fmla="*/ 4187 w 1634095"/>
                <a:gd name="connsiteY14" fmla="*/ 2029098 h 2717247"/>
                <a:gd name="connsiteX15" fmla="*/ 130779 w 1634095"/>
                <a:gd name="connsiteY15" fmla="*/ 1428206 h 2717247"/>
                <a:gd name="connsiteX16" fmla="*/ 788276 w 1634095"/>
                <a:gd name="connsiteY16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77287 w 1634095"/>
                <a:gd name="connsiteY2" fmla="*/ 1909847 h 2717247"/>
                <a:gd name="connsiteX3" fmla="*/ 1630991 w 1634095"/>
                <a:gd name="connsiteY3" fmla="*/ 2263528 h 2717247"/>
                <a:gd name="connsiteX4" fmla="*/ 1582441 w 1634095"/>
                <a:gd name="connsiteY4" fmla="*/ 2501504 h 2717247"/>
                <a:gd name="connsiteX5" fmla="*/ 1169276 w 1634095"/>
                <a:gd name="connsiteY5" fmla="*/ 2712720 h 2717247"/>
                <a:gd name="connsiteX6" fmla="*/ 788276 w 1634095"/>
                <a:gd name="connsiteY6" fmla="*/ 2377440 h 2717247"/>
                <a:gd name="connsiteX7" fmla="*/ 790271 w 1634095"/>
                <a:gd name="connsiteY7" fmla="*/ 2360023 h 2717247"/>
                <a:gd name="connsiteX8" fmla="*/ 786281 w 1634095"/>
                <a:gd name="connsiteY8" fmla="*/ 2360023 h 2717247"/>
                <a:gd name="connsiteX9" fmla="*/ 788276 w 1634095"/>
                <a:gd name="connsiteY9" fmla="*/ 2377440 h 2717247"/>
                <a:gd name="connsiteX10" fmla="*/ 407276 w 1634095"/>
                <a:gd name="connsiteY10" fmla="*/ 2712720 h 2717247"/>
                <a:gd name="connsiteX11" fmla="*/ 26276 w 1634095"/>
                <a:gd name="connsiteY11" fmla="*/ 2377440 h 2717247"/>
                <a:gd name="connsiteX12" fmla="*/ 28271 w 1634095"/>
                <a:gd name="connsiteY12" fmla="*/ 2360023 h 2717247"/>
                <a:gd name="connsiteX13" fmla="*/ 26276 w 1634095"/>
                <a:gd name="connsiteY13" fmla="*/ 2360023 h 2717247"/>
                <a:gd name="connsiteX14" fmla="*/ 4187 w 1634095"/>
                <a:gd name="connsiteY14" fmla="*/ 2029098 h 2717247"/>
                <a:gd name="connsiteX15" fmla="*/ 130779 w 1634095"/>
                <a:gd name="connsiteY15" fmla="*/ 1428206 h 2717247"/>
                <a:gd name="connsiteX16" fmla="*/ 788276 w 1634095"/>
                <a:gd name="connsiteY16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77287 w 1634095"/>
                <a:gd name="connsiteY2" fmla="*/ 1909847 h 2717247"/>
                <a:gd name="connsiteX3" fmla="*/ 1630991 w 1634095"/>
                <a:gd name="connsiteY3" fmla="*/ 2263528 h 2717247"/>
                <a:gd name="connsiteX4" fmla="*/ 1582441 w 1634095"/>
                <a:gd name="connsiteY4" fmla="*/ 2501504 h 2717247"/>
                <a:gd name="connsiteX5" fmla="*/ 1169276 w 1634095"/>
                <a:gd name="connsiteY5" fmla="*/ 2712720 h 2717247"/>
                <a:gd name="connsiteX6" fmla="*/ 788276 w 1634095"/>
                <a:gd name="connsiteY6" fmla="*/ 2377440 h 2717247"/>
                <a:gd name="connsiteX7" fmla="*/ 790271 w 1634095"/>
                <a:gd name="connsiteY7" fmla="*/ 2360023 h 2717247"/>
                <a:gd name="connsiteX8" fmla="*/ 786281 w 1634095"/>
                <a:gd name="connsiteY8" fmla="*/ 2360023 h 2717247"/>
                <a:gd name="connsiteX9" fmla="*/ 788276 w 1634095"/>
                <a:gd name="connsiteY9" fmla="*/ 2377440 h 2717247"/>
                <a:gd name="connsiteX10" fmla="*/ 407276 w 1634095"/>
                <a:gd name="connsiteY10" fmla="*/ 2712720 h 2717247"/>
                <a:gd name="connsiteX11" fmla="*/ 26276 w 1634095"/>
                <a:gd name="connsiteY11" fmla="*/ 2377440 h 2717247"/>
                <a:gd name="connsiteX12" fmla="*/ 28271 w 1634095"/>
                <a:gd name="connsiteY12" fmla="*/ 2360023 h 2717247"/>
                <a:gd name="connsiteX13" fmla="*/ 26276 w 1634095"/>
                <a:gd name="connsiteY13" fmla="*/ 2360023 h 2717247"/>
                <a:gd name="connsiteX14" fmla="*/ 4187 w 1634095"/>
                <a:gd name="connsiteY14" fmla="*/ 2029098 h 2717247"/>
                <a:gd name="connsiteX15" fmla="*/ 130779 w 1634095"/>
                <a:gd name="connsiteY15" fmla="*/ 1428206 h 2717247"/>
                <a:gd name="connsiteX16" fmla="*/ 788276 w 1634095"/>
                <a:gd name="connsiteY16" fmla="*/ 0 h 2717247"/>
                <a:gd name="connsiteX0" fmla="*/ 788276 w 1630991"/>
                <a:gd name="connsiteY0" fmla="*/ 0 h 2717247"/>
                <a:gd name="connsiteX1" fmla="*/ 1447481 w 1630991"/>
                <a:gd name="connsiteY1" fmla="*/ 1402342 h 2717247"/>
                <a:gd name="connsiteX2" fmla="*/ 1577287 w 1630991"/>
                <a:gd name="connsiteY2" fmla="*/ 1909847 h 2717247"/>
                <a:gd name="connsiteX3" fmla="*/ 1630991 w 1630991"/>
                <a:gd name="connsiteY3" fmla="*/ 2263528 h 2717247"/>
                <a:gd name="connsiteX4" fmla="*/ 1582441 w 1630991"/>
                <a:gd name="connsiteY4" fmla="*/ 2501504 h 2717247"/>
                <a:gd name="connsiteX5" fmla="*/ 1169276 w 1630991"/>
                <a:gd name="connsiteY5" fmla="*/ 2712720 h 2717247"/>
                <a:gd name="connsiteX6" fmla="*/ 788276 w 1630991"/>
                <a:gd name="connsiteY6" fmla="*/ 2377440 h 2717247"/>
                <a:gd name="connsiteX7" fmla="*/ 790271 w 1630991"/>
                <a:gd name="connsiteY7" fmla="*/ 2360023 h 2717247"/>
                <a:gd name="connsiteX8" fmla="*/ 786281 w 1630991"/>
                <a:gd name="connsiteY8" fmla="*/ 2360023 h 2717247"/>
                <a:gd name="connsiteX9" fmla="*/ 788276 w 1630991"/>
                <a:gd name="connsiteY9" fmla="*/ 2377440 h 2717247"/>
                <a:gd name="connsiteX10" fmla="*/ 407276 w 1630991"/>
                <a:gd name="connsiteY10" fmla="*/ 2712720 h 2717247"/>
                <a:gd name="connsiteX11" fmla="*/ 26276 w 1630991"/>
                <a:gd name="connsiteY11" fmla="*/ 2377440 h 2717247"/>
                <a:gd name="connsiteX12" fmla="*/ 28271 w 1630991"/>
                <a:gd name="connsiteY12" fmla="*/ 2360023 h 2717247"/>
                <a:gd name="connsiteX13" fmla="*/ 26276 w 1630991"/>
                <a:gd name="connsiteY13" fmla="*/ 2360023 h 2717247"/>
                <a:gd name="connsiteX14" fmla="*/ 4187 w 1630991"/>
                <a:gd name="connsiteY14" fmla="*/ 2029098 h 2717247"/>
                <a:gd name="connsiteX15" fmla="*/ 130779 w 1630991"/>
                <a:gd name="connsiteY15" fmla="*/ 1428206 h 2717247"/>
                <a:gd name="connsiteX16" fmla="*/ 788276 w 1630991"/>
                <a:gd name="connsiteY16" fmla="*/ 0 h 2717247"/>
                <a:gd name="connsiteX0" fmla="*/ 788276 w 1630991"/>
                <a:gd name="connsiteY0" fmla="*/ 0 h 2717765"/>
                <a:gd name="connsiteX1" fmla="*/ 1447481 w 1630991"/>
                <a:gd name="connsiteY1" fmla="*/ 1402342 h 2717765"/>
                <a:gd name="connsiteX2" fmla="*/ 1577287 w 1630991"/>
                <a:gd name="connsiteY2" fmla="*/ 1909847 h 2717765"/>
                <a:gd name="connsiteX3" fmla="*/ 1630991 w 1630991"/>
                <a:gd name="connsiteY3" fmla="*/ 2263528 h 2717765"/>
                <a:gd name="connsiteX4" fmla="*/ 1541086 w 1630991"/>
                <a:gd name="connsiteY4" fmla="*/ 2506099 h 2717765"/>
                <a:gd name="connsiteX5" fmla="*/ 1169276 w 1630991"/>
                <a:gd name="connsiteY5" fmla="*/ 2712720 h 2717765"/>
                <a:gd name="connsiteX6" fmla="*/ 788276 w 1630991"/>
                <a:gd name="connsiteY6" fmla="*/ 2377440 h 2717765"/>
                <a:gd name="connsiteX7" fmla="*/ 790271 w 1630991"/>
                <a:gd name="connsiteY7" fmla="*/ 2360023 h 2717765"/>
                <a:gd name="connsiteX8" fmla="*/ 786281 w 1630991"/>
                <a:gd name="connsiteY8" fmla="*/ 2360023 h 2717765"/>
                <a:gd name="connsiteX9" fmla="*/ 788276 w 1630991"/>
                <a:gd name="connsiteY9" fmla="*/ 2377440 h 2717765"/>
                <a:gd name="connsiteX10" fmla="*/ 407276 w 1630991"/>
                <a:gd name="connsiteY10" fmla="*/ 2712720 h 2717765"/>
                <a:gd name="connsiteX11" fmla="*/ 26276 w 1630991"/>
                <a:gd name="connsiteY11" fmla="*/ 2377440 h 2717765"/>
                <a:gd name="connsiteX12" fmla="*/ 28271 w 1630991"/>
                <a:gd name="connsiteY12" fmla="*/ 2360023 h 2717765"/>
                <a:gd name="connsiteX13" fmla="*/ 26276 w 1630991"/>
                <a:gd name="connsiteY13" fmla="*/ 2360023 h 2717765"/>
                <a:gd name="connsiteX14" fmla="*/ 4187 w 1630991"/>
                <a:gd name="connsiteY14" fmla="*/ 2029098 h 2717765"/>
                <a:gd name="connsiteX15" fmla="*/ 130779 w 1630991"/>
                <a:gd name="connsiteY15" fmla="*/ 1428206 h 2717765"/>
                <a:gd name="connsiteX16" fmla="*/ 788276 w 1630991"/>
                <a:gd name="connsiteY16" fmla="*/ 0 h 2717765"/>
                <a:gd name="connsiteX0" fmla="*/ 788276 w 1630991"/>
                <a:gd name="connsiteY0" fmla="*/ 0 h 2717264"/>
                <a:gd name="connsiteX1" fmla="*/ 1447481 w 1630991"/>
                <a:gd name="connsiteY1" fmla="*/ 1402342 h 2717264"/>
                <a:gd name="connsiteX2" fmla="*/ 1577287 w 1630991"/>
                <a:gd name="connsiteY2" fmla="*/ 1909847 h 2717264"/>
                <a:gd name="connsiteX3" fmla="*/ 1630991 w 1630991"/>
                <a:gd name="connsiteY3" fmla="*/ 2263528 h 2717264"/>
                <a:gd name="connsiteX4" fmla="*/ 1541086 w 1630991"/>
                <a:gd name="connsiteY4" fmla="*/ 2506099 h 2717264"/>
                <a:gd name="connsiteX5" fmla="*/ 1169276 w 1630991"/>
                <a:gd name="connsiteY5" fmla="*/ 2712720 h 2717264"/>
                <a:gd name="connsiteX6" fmla="*/ 788276 w 1630991"/>
                <a:gd name="connsiteY6" fmla="*/ 2377440 h 2717264"/>
                <a:gd name="connsiteX7" fmla="*/ 790271 w 1630991"/>
                <a:gd name="connsiteY7" fmla="*/ 2360023 h 2717264"/>
                <a:gd name="connsiteX8" fmla="*/ 786281 w 1630991"/>
                <a:gd name="connsiteY8" fmla="*/ 2360023 h 2717264"/>
                <a:gd name="connsiteX9" fmla="*/ 788276 w 1630991"/>
                <a:gd name="connsiteY9" fmla="*/ 2377440 h 2717264"/>
                <a:gd name="connsiteX10" fmla="*/ 407276 w 1630991"/>
                <a:gd name="connsiteY10" fmla="*/ 2712720 h 2717264"/>
                <a:gd name="connsiteX11" fmla="*/ 26276 w 1630991"/>
                <a:gd name="connsiteY11" fmla="*/ 2377440 h 2717264"/>
                <a:gd name="connsiteX12" fmla="*/ 28271 w 1630991"/>
                <a:gd name="connsiteY12" fmla="*/ 2360023 h 2717264"/>
                <a:gd name="connsiteX13" fmla="*/ 26276 w 1630991"/>
                <a:gd name="connsiteY13" fmla="*/ 2360023 h 2717264"/>
                <a:gd name="connsiteX14" fmla="*/ 4187 w 1630991"/>
                <a:gd name="connsiteY14" fmla="*/ 2029098 h 2717264"/>
                <a:gd name="connsiteX15" fmla="*/ 130779 w 1630991"/>
                <a:gd name="connsiteY15" fmla="*/ 1428206 h 2717264"/>
                <a:gd name="connsiteX16" fmla="*/ 788276 w 1630991"/>
                <a:gd name="connsiteY16" fmla="*/ 0 h 2717264"/>
                <a:gd name="connsiteX0" fmla="*/ 788276 w 1603421"/>
                <a:gd name="connsiteY0" fmla="*/ 0 h 2717264"/>
                <a:gd name="connsiteX1" fmla="*/ 1447481 w 1603421"/>
                <a:gd name="connsiteY1" fmla="*/ 1402342 h 2717264"/>
                <a:gd name="connsiteX2" fmla="*/ 1577287 w 1603421"/>
                <a:gd name="connsiteY2" fmla="*/ 1909847 h 2717264"/>
                <a:gd name="connsiteX3" fmla="*/ 1603421 w 1603421"/>
                <a:gd name="connsiteY3" fmla="*/ 2258933 h 2717264"/>
                <a:gd name="connsiteX4" fmla="*/ 1541086 w 1603421"/>
                <a:gd name="connsiteY4" fmla="*/ 2506099 h 2717264"/>
                <a:gd name="connsiteX5" fmla="*/ 1169276 w 1603421"/>
                <a:gd name="connsiteY5" fmla="*/ 2712720 h 2717264"/>
                <a:gd name="connsiteX6" fmla="*/ 788276 w 1603421"/>
                <a:gd name="connsiteY6" fmla="*/ 2377440 h 2717264"/>
                <a:gd name="connsiteX7" fmla="*/ 790271 w 1603421"/>
                <a:gd name="connsiteY7" fmla="*/ 2360023 h 2717264"/>
                <a:gd name="connsiteX8" fmla="*/ 786281 w 1603421"/>
                <a:gd name="connsiteY8" fmla="*/ 2360023 h 2717264"/>
                <a:gd name="connsiteX9" fmla="*/ 788276 w 1603421"/>
                <a:gd name="connsiteY9" fmla="*/ 2377440 h 2717264"/>
                <a:gd name="connsiteX10" fmla="*/ 407276 w 1603421"/>
                <a:gd name="connsiteY10" fmla="*/ 2712720 h 2717264"/>
                <a:gd name="connsiteX11" fmla="*/ 26276 w 1603421"/>
                <a:gd name="connsiteY11" fmla="*/ 2377440 h 2717264"/>
                <a:gd name="connsiteX12" fmla="*/ 28271 w 1603421"/>
                <a:gd name="connsiteY12" fmla="*/ 2360023 h 2717264"/>
                <a:gd name="connsiteX13" fmla="*/ 26276 w 1603421"/>
                <a:gd name="connsiteY13" fmla="*/ 2360023 h 2717264"/>
                <a:gd name="connsiteX14" fmla="*/ 4187 w 1603421"/>
                <a:gd name="connsiteY14" fmla="*/ 2029098 h 2717264"/>
                <a:gd name="connsiteX15" fmla="*/ 130779 w 1603421"/>
                <a:gd name="connsiteY15" fmla="*/ 1428206 h 2717264"/>
                <a:gd name="connsiteX16" fmla="*/ 788276 w 1603421"/>
                <a:gd name="connsiteY16" fmla="*/ 0 h 2717264"/>
                <a:gd name="connsiteX0" fmla="*/ 791596 w 1606741"/>
                <a:gd name="connsiteY0" fmla="*/ 0 h 2717264"/>
                <a:gd name="connsiteX1" fmla="*/ 1450801 w 1606741"/>
                <a:gd name="connsiteY1" fmla="*/ 1402342 h 2717264"/>
                <a:gd name="connsiteX2" fmla="*/ 1580607 w 1606741"/>
                <a:gd name="connsiteY2" fmla="*/ 1909847 h 2717264"/>
                <a:gd name="connsiteX3" fmla="*/ 1606741 w 1606741"/>
                <a:gd name="connsiteY3" fmla="*/ 2258933 h 2717264"/>
                <a:gd name="connsiteX4" fmla="*/ 1544406 w 1606741"/>
                <a:gd name="connsiteY4" fmla="*/ 2506099 h 2717264"/>
                <a:gd name="connsiteX5" fmla="*/ 1172596 w 1606741"/>
                <a:gd name="connsiteY5" fmla="*/ 2712720 h 2717264"/>
                <a:gd name="connsiteX6" fmla="*/ 791596 w 1606741"/>
                <a:gd name="connsiteY6" fmla="*/ 2377440 h 2717264"/>
                <a:gd name="connsiteX7" fmla="*/ 793591 w 1606741"/>
                <a:gd name="connsiteY7" fmla="*/ 2360023 h 2717264"/>
                <a:gd name="connsiteX8" fmla="*/ 789601 w 1606741"/>
                <a:gd name="connsiteY8" fmla="*/ 2360023 h 2717264"/>
                <a:gd name="connsiteX9" fmla="*/ 791596 w 1606741"/>
                <a:gd name="connsiteY9" fmla="*/ 2377440 h 2717264"/>
                <a:gd name="connsiteX10" fmla="*/ 410596 w 1606741"/>
                <a:gd name="connsiteY10" fmla="*/ 2712720 h 2717264"/>
                <a:gd name="connsiteX11" fmla="*/ 29596 w 1606741"/>
                <a:gd name="connsiteY11" fmla="*/ 2377440 h 2717264"/>
                <a:gd name="connsiteX12" fmla="*/ 31591 w 1606741"/>
                <a:gd name="connsiteY12" fmla="*/ 2360023 h 2717264"/>
                <a:gd name="connsiteX13" fmla="*/ 29596 w 1606741"/>
                <a:gd name="connsiteY13" fmla="*/ 2360023 h 2717264"/>
                <a:gd name="connsiteX14" fmla="*/ 7507 w 1606741"/>
                <a:gd name="connsiteY14" fmla="*/ 2029098 h 2717264"/>
                <a:gd name="connsiteX15" fmla="*/ 134099 w 1606741"/>
                <a:gd name="connsiteY15" fmla="*/ 1428206 h 2717264"/>
                <a:gd name="connsiteX16" fmla="*/ 791596 w 1606741"/>
                <a:gd name="connsiteY16" fmla="*/ 0 h 2717264"/>
                <a:gd name="connsiteX0" fmla="*/ 907523 w 1722668"/>
                <a:gd name="connsiteY0" fmla="*/ 0 h 2717264"/>
                <a:gd name="connsiteX1" fmla="*/ 1566728 w 1722668"/>
                <a:gd name="connsiteY1" fmla="*/ 1402342 h 2717264"/>
                <a:gd name="connsiteX2" fmla="*/ 1696534 w 1722668"/>
                <a:gd name="connsiteY2" fmla="*/ 1909847 h 2717264"/>
                <a:gd name="connsiteX3" fmla="*/ 1722668 w 1722668"/>
                <a:gd name="connsiteY3" fmla="*/ 2258933 h 2717264"/>
                <a:gd name="connsiteX4" fmla="*/ 1660333 w 1722668"/>
                <a:gd name="connsiteY4" fmla="*/ 2506099 h 2717264"/>
                <a:gd name="connsiteX5" fmla="*/ 1288523 w 1722668"/>
                <a:gd name="connsiteY5" fmla="*/ 2712720 h 2717264"/>
                <a:gd name="connsiteX6" fmla="*/ 907523 w 1722668"/>
                <a:gd name="connsiteY6" fmla="*/ 2377440 h 2717264"/>
                <a:gd name="connsiteX7" fmla="*/ 909518 w 1722668"/>
                <a:gd name="connsiteY7" fmla="*/ 2360023 h 2717264"/>
                <a:gd name="connsiteX8" fmla="*/ 905528 w 1722668"/>
                <a:gd name="connsiteY8" fmla="*/ 2360023 h 2717264"/>
                <a:gd name="connsiteX9" fmla="*/ 907523 w 1722668"/>
                <a:gd name="connsiteY9" fmla="*/ 2377440 h 2717264"/>
                <a:gd name="connsiteX10" fmla="*/ 526523 w 1722668"/>
                <a:gd name="connsiteY10" fmla="*/ 2712720 h 2717264"/>
                <a:gd name="connsiteX11" fmla="*/ 145523 w 1722668"/>
                <a:gd name="connsiteY11" fmla="*/ 2377440 h 2717264"/>
                <a:gd name="connsiteX12" fmla="*/ 147518 w 1722668"/>
                <a:gd name="connsiteY12" fmla="*/ 2360023 h 2717264"/>
                <a:gd name="connsiteX13" fmla="*/ 3079 w 1722668"/>
                <a:gd name="connsiteY13" fmla="*/ 2355428 h 2717264"/>
                <a:gd name="connsiteX14" fmla="*/ 123434 w 1722668"/>
                <a:gd name="connsiteY14" fmla="*/ 2029098 h 2717264"/>
                <a:gd name="connsiteX15" fmla="*/ 250026 w 1722668"/>
                <a:gd name="connsiteY15" fmla="*/ 1428206 h 2717264"/>
                <a:gd name="connsiteX16" fmla="*/ 907523 w 1722668"/>
                <a:gd name="connsiteY16" fmla="*/ 0 h 2717264"/>
                <a:gd name="connsiteX0" fmla="*/ 907523 w 1722668"/>
                <a:gd name="connsiteY0" fmla="*/ 0 h 2717264"/>
                <a:gd name="connsiteX1" fmla="*/ 1566728 w 1722668"/>
                <a:gd name="connsiteY1" fmla="*/ 1402342 h 2717264"/>
                <a:gd name="connsiteX2" fmla="*/ 1696534 w 1722668"/>
                <a:gd name="connsiteY2" fmla="*/ 1909847 h 2717264"/>
                <a:gd name="connsiteX3" fmla="*/ 1722668 w 1722668"/>
                <a:gd name="connsiteY3" fmla="*/ 2258933 h 2717264"/>
                <a:gd name="connsiteX4" fmla="*/ 1660333 w 1722668"/>
                <a:gd name="connsiteY4" fmla="*/ 2506099 h 2717264"/>
                <a:gd name="connsiteX5" fmla="*/ 1288523 w 1722668"/>
                <a:gd name="connsiteY5" fmla="*/ 2712720 h 2717264"/>
                <a:gd name="connsiteX6" fmla="*/ 907523 w 1722668"/>
                <a:gd name="connsiteY6" fmla="*/ 2377440 h 2717264"/>
                <a:gd name="connsiteX7" fmla="*/ 909518 w 1722668"/>
                <a:gd name="connsiteY7" fmla="*/ 2360023 h 2717264"/>
                <a:gd name="connsiteX8" fmla="*/ 905528 w 1722668"/>
                <a:gd name="connsiteY8" fmla="*/ 2360023 h 2717264"/>
                <a:gd name="connsiteX9" fmla="*/ 907523 w 1722668"/>
                <a:gd name="connsiteY9" fmla="*/ 2377440 h 2717264"/>
                <a:gd name="connsiteX10" fmla="*/ 526523 w 1722668"/>
                <a:gd name="connsiteY10" fmla="*/ 2712720 h 2717264"/>
                <a:gd name="connsiteX11" fmla="*/ 145523 w 1722668"/>
                <a:gd name="connsiteY11" fmla="*/ 2377440 h 2717264"/>
                <a:gd name="connsiteX12" fmla="*/ 147518 w 1722668"/>
                <a:gd name="connsiteY12" fmla="*/ 2360023 h 2717264"/>
                <a:gd name="connsiteX13" fmla="*/ 3079 w 1722668"/>
                <a:gd name="connsiteY13" fmla="*/ 2355428 h 2717264"/>
                <a:gd name="connsiteX14" fmla="*/ 123434 w 1722668"/>
                <a:gd name="connsiteY14" fmla="*/ 2029098 h 2717264"/>
                <a:gd name="connsiteX15" fmla="*/ 250026 w 1722668"/>
                <a:gd name="connsiteY15" fmla="*/ 1428206 h 2717264"/>
                <a:gd name="connsiteX16" fmla="*/ 907523 w 1722668"/>
                <a:gd name="connsiteY16" fmla="*/ 0 h 2717264"/>
                <a:gd name="connsiteX0" fmla="*/ 784089 w 1599234"/>
                <a:gd name="connsiteY0" fmla="*/ 0 h 2717264"/>
                <a:gd name="connsiteX1" fmla="*/ 1443294 w 1599234"/>
                <a:gd name="connsiteY1" fmla="*/ 1402342 h 2717264"/>
                <a:gd name="connsiteX2" fmla="*/ 1573100 w 1599234"/>
                <a:gd name="connsiteY2" fmla="*/ 1909847 h 2717264"/>
                <a:gd name="connsiteX3" fmla="*/ 1599234 w 1599234"/>
                <a:gd name="connsiteY3" fmla="*/ 2258933 h 2717264"/>
                <a:gd name="connsiteX4" fmla="*/ 1536899 w 1599234"/>
                <a:gd name="connsiteY4" fmla="*/ 2506099 h 2717264"/>
                <a:gd name="connsiteX5" fmla="*/ 1165089 w 1599234"/>
                <a:gd name="connsiteY5" fmla="*/ 2712720 h 2717264"/>
                <a:gd name="connsiteX6" fmla="*/ 784089 w 1599234"/>
                <a:gd name="connsiteY6" fmla="*/ 2377440 h 2717264"/>
                <a:gd name="connsiteX7" fmla="*/ 786084 w 1599234"/>
                <a:gd name="connsiteY7" fmla="*/ 2360023 h 2717264"/>
                <a:gd name="connsiteX8" fmla="*/ 782094 w 1599234"/>
                <a:gd name="connsiteY8" fmla="*/ 2360023 h 2717264"/>
                <a:gd name="connsiteX9" fmla="*/ 784089 w 1599234"/>
                <a:gd name="connsiteY9" fmla="*/ 2377440 h 2717264"/>
                <a:gd name="connsiteX10" fmla="*/ 403089 w 1599234"/>
                <a:gd name="connsiteY10" fmla="*/ 2712720 h 2717264"/>
                <a:gd name="connsiteX11" fmla="*/ 22089 w 1599234"/>
                <a:gd name="connsiteY11" fmla="*/ 2377440 h 2717264"/>
                <a:gd name="connsiteX12" fmla="*/ 24084 w 1599234"/>
                <a:gd name="connsiteY12" fmla="*/ 2360023 h 2717264"/>
                <a:gd name="connsiteX13" fmla="*/ 0 w 1599234"/>
                <a:gd name="connsiteY13" fmla="*/ 2029098 h 2717264"/>
                <a:gd name="connsiteX14" fmla="*/ 126592 w 1599234"/>
                <a:gd name="connsiteY14" fmla="*/ 1428206 h 2717264"/>
                <a:gd name="connsiteX15" fmla="*/ 784089 w 1599234"/>
                <a:gd name="connsiteY15" fmla="*/ 0 h 2717264"/>
                <a:gd name="connsiteX0" fmla="*/ 815145 w 1630290"/>
                <a:gd name="connsiteY0" fmla="*/ 0 h 2717264"/>
                <a:gd name="connsiteX1" fmla="*/ 1474350 w 1630290"/>
                <a:gd name="connsiteY1" fmla="*/ 1402342 h 2717264"/>
                <a:gd name="connsiteX2" fmla="*/ 1604156 w 1630290"/>
                <a:gd name="connsiteY2" fmla="*/ 1909847 h 2717264"/>
                <a:gd name="connsiteX3" fmla="*/ 1630290 w 1630290"/>
                <a:gd name="connsiteY3" fmla="*/ 2258933 h 2717264"/>
                <a:gd name="connsiteX4" fmla="*/ 1567955 w 1630290"/>
                <a:gd name="connsiteY4" fmla="*/ 2506099 h 2717264"/>
                <a:gd name="connsiteX5" fmla="*/ 1196145 w 1630290"/>
                <a:gd name="connsiteY5" fmla="*/ 2712720 h 2717264"/>
                <a:gd name="connsiteX6" fmla="*/ 815145 w 1630290"/>
                <a:gd name="connsiteY6" fmla="*/ 2377440 h 2717264"/>
                <a:gd name="connsiteX7" fmla="*/ 817140 w 1630290"/>
                <a:gd name="connsiteY7" fmla="*/ 2360023 h 2717264"/>
                <a:gd name="connsiteX8" fmla="*/ 813150 w 1630290"/>
                <a:gd name="connsiteY8" fmla="*/ 2360023 h 2717264"/>
                <a:gd name="connsiteX9" fmla="*/ 815145 w 1630290"/>
                <a:gd name="connsiteY9" fmla="*/ 2377440 h 2717264"/>
                <a:gd name="connsiteX10" fmla="*/ 434145 w 1630290"/>
                <a:gd name="connsiteY10" fmla="*/ 2712720 h 2717264"/>
                <a:gd name="connsiteX11" fmla="*/ 53145 w 1630290"/>
                <a:gd name="connsiteY11" fmla="*/ 2377440 h 2717264"/>
                <a:gd name="connsiteX12" fmla="*/ 0 w 1630290"/>
                <a:gd name="connsiteY12" fmla="*/ 2355428 h 2717264"/>
                <a:gd name="connsiteX13" fmla="*/ 31056 w 1630290"/>
                <a:gd name="connsiteY13" fmla="*/ 2029098 h 2717264"/>
                <a:gd name="connsiteX14" fmla="*/ 157648 w 1630290"/>
                <a:gd name="connsiteY14" fmla="*/ 1428206 h 2717264"/>
                <a:gd name="connsiteX15" fmla="*/ 815145 w 1630290"/>
                <a:gd name="connsiteY15" fmla="*/ 0 h 2717264"/>
                <a:gd name="connsiteX0" fmla="*/ 815145 w 1630290"/>
                <a:gd name="connsiteY0" fmla="*/ 0 h 2717264"/>
                <a:gd name="connsiteX1" fmla="*/ 1474350 w 1630290"/>
                <a:gd name="connsiteY1" fmla="*/ 1402342 h 2717264"/>
                <a:gd name="connsiteX2" fmla="*/ 1604156 w 1630290"/>
                <a:gd name="connsiteY2" fmla="*/ 1909847 h 2717264"/>
                <a:gd name="connsiteX3" fmla="*/ 1630290 w 1630290"/>
                <a:gd name="connsiteY3" fmla="*/ 2258933 h 2717264"/>
                <a:gd name="connsiteX4" fmla="*/ 1567955 w 1630290"/>
                <a:gd name="connsiteY4" fmla="*/ 2506099 h 2717264"/>
                <a:gd name="connsiteX5" fmla="*/ 1196145 w 1630290"/>
                <a:gd name="connsiteY5" fmla="*/ 2712720 h 2717264"/>
                <a:gd name="connsiteX6" fmla="*/ 815145 w 1630290"/>
                <a:gd name="connsiteY6" fmla="*/ 2377440 h 2717264"/>
                <a:gd name="connsiteX7" fmla="*/ 817140 w 1630290"/>
                <a:gd name="connsiteY7" fmla="*/ 2360023 h 2717264"/>
                <a:gd name="connsiteX8" fmla="*/ 813150 w 1630290"/>
                <a:gd name="connsiteY8" fmla="*/ 2360023 h 2717264"/>
                <a:gd name="connsiteX9" fmla="*/ 815145 w 1630290"/>
                <a:gd name="connsiteY9" fmla="*/ 2377440 h 2717264"/>
                <a:gd name="connsiteX10" fmla="*/ 434145 w 1630290"/>
                <a:gd name="connsiteY10" fmla="*/ 2712720 h 2717264"/>
                <a:gd name="connsiteX11" fmla="*/ 0 w 1630290"/>
                <a:gd name="connsiteY11" fmla="*/ 2355428 h 2717264"/>
                <a:gd name="connsiteX12" fmla="*/ 31056 w 1630290"/>
                <a:gd name="connsiteY12" fmla="*/ 2029098 h 2717264"/>
                <a:gd name="connsiteX13" fmla="*/ 157648 w 1630290"/>
                <a:gd name="connsiteY13" fmla="*/ 1428206 h 2717264"/>
                <a:gd name="connsiteX14" fmla="*/ 815145 w 1630290"/>
                <a:gd name="connsiteY14" fmla="*/ 0 h 2717264"/>
                <a:gd name="connsiteX0" fmla="*/ 784089 w 1599234"/>
                <a:gd name="connsiteY0" fmla="*/ 0 h 2717264"/>
                <a:gd name="connsiteX1" fmla="*/ 1443294 w 1599234"/>
                <a:gd name="connsiteY1" fmla="*/ 1402342 h 2717264"/>
                <a:gd name="connsiteX2" fmla="*/ 1573100 w 1599234"/>
                <a:gd name="connsiteY2" fmla="*/ 1909847 h 2717264"/>
                <a:gd name="connsiteX3" fmla="*/ 1599234 w 1599234"/>
                <a:gd name="connsiteY3" fmla="*/ 2258933 h 2717264"/>
                <a:gd name="connsiteX4" fmla="*/ 1536899 w 1599234"/>
                <a:gd name="connsiteY4" fmla="*/ 2506099 h 2717264"/>
                <a:gd name="connsiteX5" fmla="*/ 1165089 w 1599234"/>
                <a:gd name="connsiteY5" fmla="*/ 2712720 h 2717264"/>
                <a:gd name="connsiteX6" fmla="*/ 784089 w 1599234"/>
                <a:gd name="connsiteY6" fmla="*/ 2377440 h 2717264"/>
                <a:gd name="connsiteX7" fmla="*/ 786084 w 1599234"/>
                <a:gd name="connsiteY7" fmla="*/ 2360023 h 2717264"/>
                <a:gd name="connsiteX8" fmla="*/ 782094 w 1599234"/>
                <a:gd name="connsiteY8" fmla="*/ 2360023 h 2717264"/>
                <a:gd name="connsiteX9" fmla="*/ 784089 w 1599234"/>
                <a:gd name="connsiteY9" fmla="*/ 2377440 h 2717264"/>
                <a:gd name="connsiteX10" fmla="*/ 403089 w 1599234"/>
                <a:gd name="connsiteY10" fmla="*/ 2712720 h 2717264"/>
                <a:gd name="connsiteX11" fmla="*/ 24084 w 1599234"/>
                <a:gd name="connsiteY11" fmla="*/ 2355428 h 2717264"/>
                <a:gd name="connsiteX12" fmla="*/ 0 w 1599234"/>
                <a:gd name="connsiteY12" fmla="*/ 2029098 h 2717264"/>
                <a:gd name="connsiteX13" fmla="*/ 126592 w 1599234"/>
                <a:gd name="connsiteY13" fmla="*/ 1428206 h 2717264"/>
                <a:gd name="connsiteX14" fmla="*/ 784089 w 1599234"/>
                <a:gd name="connsiteY14" fmla="*/ 0 h 2717264"/>
                <a:gd name="connsiteX0" fmla="*/ 784089 w 1599234"/>
                <a:gd name="connsiteY0" fmla="*/ 0 h 2717264"/>
                <a:gd name="connsiteX1" fmla="*/ 1443294 w 1599234"/>
                <a:gd name="connsiteY1" fmla="*/ 1402342 h 2717264"/>
                <a:gd name="connsiteX2" fmla="*/ 1573100 w 1599234"/>
                <a:gd name="connsiteY2" fmla="*/ 1909847 h 2717264"/>
                <a:gd name="connsiteX3" fmla="*/ 1599234 w 1599234"/>
                <a:gd name="connsiteY3" fmla="*/ 2258933 h 2717264"/>
                <a:gd name="connsiteX4" fmla="*/ 1536899 w 1599234"/>
                <a:gd name="connsiteY4" fmla="*/ 2506099 h 2717264"/>
                <a:gd name="connsiteX5" fmla="*/ 1165089 w 1599234"/>
                <a:gd name="connsiteY5" fmla="*/ 2712720 h 2717264"/>
                <a:gd name="connsiteX6" fmla="*/ 784089 w 1599234"/>
                <a:gd name="connsiteY6" fmla="*/ 2377440 h 2717264"/>
                <a:gd name="connsiteX7" fmla="*/ 786084 w 1599234"/>
                <a:gd name="connsiteY7" fmla="*/ 2360023 h 2717264"/>
                <a:gd name="connsiteX8" fmla="*/ 782094 w 1599234"/>
                <a:gd name="connsiteY8" fmla="*/ 2360023 h 2717264"/>
                <a:gd name="connsiteX9" fmla="*/ 784089 w 1599234"/>
                <a:gd name="connsiteY9" fmla="*/ 2377440 h 2717264"/>
                <a:gd name="connsiteX10" fmla="*/ 403089 w 1599234"/>
                <a:gd name="connsiteY10" fmla="*/ 2712720 h 2717264"/>
                <a:gd name="connsiteX11" fmla="*/ 24084 w 1599234"/>
                <a:gd name="connsiteY11" fmla="*/ 2355428 h 2717264"/>
                <a:gd name="connsiteX12" fmla="*/ 0 w 1599234"/>
                <a:gd name="connsiteY12" fmla="*/ 2029098 h 2717264"/>
                <a:gd name="connsiteX13" fmla="*/ 126592 w 1599234"/>
                <a:gd name="connsiteY13" fmla="*/ 1428206 h 2717264"/>
                <a:gd name="connsiteX14" fmla="*/ 784089 w 1599234"/>
                <a:gd name="connsiteY14" fmla="*/ 0 h 2717264"/>
                <a:gd name="connsiteX0" fmla="*/ 791547 w 1606692"/>
                <a:gd name="connsiteY0" fmla="*/ 0 h 2717264"/>
                <a:gd name="connsiteX1" fmla="*/ 1450752 w 1606692"/>
                <a:gd name="connsiteY1" fmla="*/ 1402342 h 2717264"/>
                <a:gd name="connsiteX2" fmla="*/ 1580558 w 1606692"/>
                <a:gd name="connsiteY2" fmla="*/ 1909847 h 2717264"/>
                <a:gd name="connsiteX3" fmla="*/ 1606692 w 1606692"/>
                <a:gd name="connsiteY3" fmla="*/ 2258933 h 2717264"/>
                <a:gd name="connsiteX4" fmla="*/ 1544357 w 1606692"/>
                <a:gd name="connsiteY4" fmla="*/ 2506099 h 2717264"/>
                <a:gd name="connsiteX5" fmla="*/ 1172547 w 1606692"/>
                <a:gd name="connsiteY5" fmla="*/ 2712720 h 2717264"/>
                <a:gd name="connsiteX6" fmla="*/ 791547 w 1606692"/>
                <a:gd name="connsiteY6" fmla="*/ 2377440 h 2717264"/>
                <a:gd name="connsiteX7" fmla="*/ 793542 w 1606692"/>
                <a:gd name="connsiteY7" fmla="*/ 2360023 h 2717264"/>
                <a:gd name="connsiteX8" fmla="*/ 789552 w 1606692"/>
                <a:gd name="connsiteY8" fmla="*/ 2360023 h 2717264"/>
                <a:gd name="connsiteX9" fmla="*/ 791547 w 1606692"/>
                <a:gd name="connsiteY9" fmla="*/ 2377440 h 2717264"/>
                <a:gd name="connsiteX10" fmla="*/ 410547 w 1606692"/>
                <a:gd name="connsiteY10" fmla="*/ 2712720 h 2717264"/>
                <a:gd name="connsiteX11" fmla="*/ 31542 w 1606692"/>
                <a:gd name="connsiteY11" fmla="*/ 2355428 h 2717264"/>
                <a:gd name="connsiteX12" fmla="*/ 7458 w 1606692"/>
                <a:gd name="connsiteY12" fmla="*/ 2029098 h 2717264"/>
                <a:gd name="connsiteX13" fmla="*/ 134050 w 1606692"/>
                <a:gd name="connsiteY13" fmla="*/ 1428206 h 2717264"/>
                <a:gd name="connsiteX14" fmla="*/ 791547 w 1606692"/>
                <a:gd name="connsiteY14" fmla="*/ 0 h 2717264"/>
                <a:gd name="connsiteX0" fmla="*/ 797893 w 1613038"/>
                <a:gd name="connsiteY0" fmla="*/ 0 h 2717264"/>
                <a:gd name="connsiteX1" fmla="*/ 1457098 w 1613038"/>
                <a:gd name="connsiteY1" fmla="*/ 1402342 h 2717264"/>
                <a:gd name="connsiteX2" fmla="*/ 1586904 w 1613038"/>
                <a:gd name="connsiteY2" fmla="*/ 1909847 h 2717264"/>
                <a:gd name="connsiteX3" fmla="*/ 1613038 w 1613038"/>
                <a:gd name="connsiteY3" fmla="*/ 2258933 h 2717264"/>
                <a:gd name="connsiteX4" fmla="*/ 1550703 w 1613038"/>
                <a:gd name="connsiteY4" fmla="*/ 2506099 h 2717264"/>
                <a:gd name="connsiteX5" fmla="*/ 1178893 w 1613038"/>
                <a:gd name="connsiteY5" fmla="*/ 2712720 h 2717264"/>
                <a:gd name="connsiteX6" fmla="*/ 797893 w 1613038"/>
                <a:gd name="connsiteY6" fmla="*/ 2377440 h 2717264"/>
                <a:gd name="connsiteX7" fmla="*/ 799888 w 1613038"/>
                <a:gd name="connsiteY7" fmla="*/ 2360023 h 2717264"/>
                <a:gd name="connsiteX8" fmla="*/ 795898 w 1613038"/>
                <a:gd name="connsiteY8" fmla="*/ 2360023 h 2717264"/>
                <a:gd name="connsiteX9" fmla="*/ 797893 w 1613038"/>
                <a:gd name="connsiteY9" fmla="*/ 2377440 h 2717264"/>
                <a:gd name="connsiteX10" fmla="*/ 416893 w 1613038"/>
                <a:gd name="connsiteY10" fmla="*/ 2712720 h 2717264"/>
                <a:gd name="connsiteX11" fmla="*/ 37888 w 1613038"/>
                <a:gd name="connsiteY11" fmla="*/ 2355428 h 2717264"/>
                <a:gd name="connsiteX12" fmla="*/ 13804 w 1613038"/>
                <a:gd name="connsiteY12" fmla="*/ 2029098 h 2717264"/>
                <a:gd name="connsiteX13" fmla="*/ 140396 w 1613038"/>
                <a:gd name="connsiteY13" fmla="*/ 1428206 h 2717264"/>
                <a:gd name="connsiteX14" fmla="*/ 797893 w 1613038"/>
                <a:gd name="connsiteY14" fmla="*/ 0 h 2717264"/>
                <a:gd name="connsiteX0" fmla="*/ 797893 w 1613038"/>
                <a:gd name="connsiteY0" fmla="*/ 0 h 2717264"/>
                <a:gd name="connsiteX1" fmla="*/ 1457098 w 1613038"/>
                <a:gd name="connsiteY1" fmla="*/ 1402342 h 2717264"/>
                <a:gd name="connsiteX2" fmla="*/ 1586904 w 1613038"/>
                <a:gd name="connsiteY2" fmla="*/ 1909847 h 2717264"/>
                <a:gd name="connsiteX3" fmla="*/ 1613038 w 1613038"/>
                <a:gd name="connsiteY3" fmla="*/ 2258933 h 2717264"/>
                <a:gd name="connsiteX4" fmla="*/ 1550703 w 1613038"/>
                <a:gd name="connsiteY4" fmla="*/ 2506099 h 2717264"/>
                <a:gd name="connsiteX5" fmla="*/ 1178893 w 1613038"/>
                <a:gd name="connsiteY5" fmla="*/ 2712720 h 2717264"/>
                <a:gd name="connsiteX6" fmla="*/ 797893 w 1613038"/>
                <a:gd name="connsiteY6" fmla="*/ 2377440 h 2717264"/>
                <a:gd name="connsiteX7" fmla="*/ 799888 w 1613038"/>
                <a:gd name="connsiteY7" fmla="*/ 2360023 h 2717264"/>
                <a:gd name="connsiteX8" fmla="*/ 795898 w 1613038"/>
                <a:gd name="connsiteY8" fmla="*/ 2360023 h 2717264"/>
                <a:gd name="connsiteX9" fmla="*/ 797893 w 1613038"/>
                <a:gd name="connsiteY9" fmla="*/ 2377440 h 2717264"/>
                <a:gd name="connsiteX10" fmla="*/ 416893 w 1613038"/>
                <a:gd name="connsiteY10" fmla="*/ 2712720 h 2717264"/>
                <a:gd name="connsiteX11" fmla="*/ 37888 w 1613038"/>
                <a:gd name="connsiteY11" fmla="*/ 2355428 h 2717264"/>
                <a:gd name="connsiteX12" fmla="*/ 13804 w 1613038"/>
                <a:gd name="connsiteY12" fmla="*/ 2029098 h 2717264"/>
                <a:gd name="connsiteX13" fmla="*/ 140396 w 1613038"/>
                <a:gd name="connsiteY13" fmla="*/ 1428206 h 2717264"/>
                <a:gd name="connsiteX14" fmla="*/ 797893 w 1613038"/>
                <a:gd name="connsiteY14" fmla="*/ 0 h 2717264"/>
                <a:gd name="connsiteX0" fmla="*/ 805724 w 1620869"/>
                <a:gd name="connsiteY0" fmla="*/ 0 h 2717264"/>
                <a:gd name="connsiteX1" fmla="*/ 1464929 w 1620869"/>
                <a:gd name="connsiteY1" fmla="*/ 1402342 h 2717264"/>
                <a:gd name="connsiteX2" fmla="*/ 1594735 w 1620869"/>
                <a:gd name="connsiteY2" fmla="*/ 1909847 h 2717264"/>
                <a:gd name="connsiteX3" fmla="*/ 1620869 w 1620869"/>
                <a:gd name="connsiteY3" fmla="*/ 2258933 h 2717264"/>
                <a:gd name="connsiteX4" fmla="*/ 1558534 w 1620869"/>
                <a:gd name="connsiteY4" fmla="*/ 2506099 h 2717264"/>
                <a:gd name="connsiteX5" fmla="*/ 1186724 w 1620869"/>
                <a:gd name="connsiteY5" fmla="*/ 2712720 h 2717264"/>
                <a:gd name="connsiteX6" fmla="*/ 805724 w 1620869"/>
                <a:gd name="connsiteY6" fmla="*/ 2377440 h 2717264"/>
                <a:gd name="connsiteX7" fmla="*/ 807719 w 1620869"/>
                <a:gd name="connsiteY7" fmla="*/ 2360023 h 2717264"/>
                <a:gd name="connsiteX8" fmla="*/ 803729 w 1620869"/>
                <a:gd name="connsiteY8" fmla="*/ 2360023 h 2717264"/>
                <a:gd name="connsiteX9" fmla="*/ 805724 w 1620869"/>
                <a:gd name="connsiteY9" fmla="*/ 2377440 h 2717264"/>
                <a:gd name="connsiteX10" fmla="*/ 424724 w 1620869"/>
                <a:gd name="connsiteY10" fmla="*/ 2712720 h 2717264"/>
                <a:gd name="connsiteX11" fmla="*/ 31934 w 1620869"/>
                <a:gd name="connsiteY11" fmla="*/ 2355428 h 2717264"/>
                <a:gd name="connsiteX12" fmla="*/ 21635 w 1620869"/>
                <a:gd name="connsiteY12" fmla="*/ 2029098 h 2717264"/>
                <a:gd name="connsiteX13" fmla="*/ 148227 w 1620869"/>
                <a:gd name="connsiteY13" fmla="*/ 1428206 h 2717264"/>
                <a:gd name="connsiteX14" fmla="*/ 805724 w 1620869"/>
                <a:gd name="connsiteY14" fmla="*/ 0 h 2717264"/>
                <a:gd name="connsiteX0" fmla="*/ 819682 w 1634827"/>
                <a:gd name="connsiteY0" fmla="*/ 0 h 2717264"/>
                <a:gd name="connsiteX1" fmla="*/ 1478887 w 1634827"/>
                <a:gd name="connsiteY1" fmla="*/ 1402342 h 2717264"/>
                <a:gd name="connsiteX2" fmla="*/ 1608693 w 1634827"/>
                <a:gd name="connsiteY2" fmla="*/ 1909847 h 2717264"/>
                <a:gd name="connsiteX3" fmla="*/ 1634827 w 1634827"/>
                <a:gd name="connsiteY3" fmla="*/ 2258933 h 2717264"/>
                <a:gd name="connsiteX4" fmla="*/ 1572492 w 1634827"/>
                <a:gd name="connsiteY4" fmla="*/ 2506099 h 2717264"/>
                <a:gd name="connsiteX5" fmla="*/ 1200682 w 1634827"/>
                <a:gd name="connsiteY5" fmla="*/ 2712720 h 2717264"/>
                <a:gd name="connsiteX6" fmla="*/ 819682 w 1634827"/>
                <a:gd name="connsiteY6" fmla="*/ 2377440 h 2717264"/>
                <a:gd name="connsiteX7" fmla="*/ 821677 w 1634827"/>
                <a:gd name="connsiteY7" fmla="*/ 2360023 h 2717264"/>
                <a:gd name="connsiteX8" fmla="*/ 817687 w 1634827"/>
                <a:gd name="connsiteY8" fmla="*/ 2360023 h 2717264"/>
                <a:gd name="connsiteX9" fmla="*/ 819682 w 1634827"/>
                <a:gd name="connsiteY9" fmla="*/ 2377440 h 2717264"/>
                <a:gd name="connsiteX10" fmla="*/ 438682 w 1634827"/>
                <a:gd name="connsiteY10" fmla="*/ 2712720 h 2717264"/>
                <a:gd name="connsiteX11" fmla="*/ 45892 w 1634827"/>
                <a:gd name="connsiteY11" fmla="*/ 2355428 h 2717264"/>
                <a:gd name="connsiteX12" fmla="*/ 8023 w 1634827"/>
                <a:gd name="connsiteY12" fmla="*/ 1987743 h 2717264"/>
                <a:gd name="connsiteX13" fmla="*/ 162185 w 1634827"/>
                <a:gd name="connsiteY13" fmla="*/ 1428206 h 2717264"/>
                <a:gd name="connsiteX14" fmla="*/ 819682 w 1634827"/>
                <a:gd name="connsiteY14" fmla="*/ 0 h 2717264"/>
                <a:gd name="connsiteX0" fmla="*/ 819682 w 1634827"/>
                <a:gd name="connsiteY0" fmla="*/ 0 h 2717264"/>
                <a:gd name="connsiteX1" fmla="*/ 1478887 w 1634827"/>
                <a:gd name="connsiteY1" fmla="*/ 1402342 h 2717264"/>
                <a:gd name="connsiteX2" fmla="*/ 1608693 w 1634827"/>
                <a:gd name="connsiteY2" fmla="*/ 1909847 h 2717264"/>
                <a:gd name="connsiteX3" fmla="*/ 1634827 w 1634827"/>
                <a:gd name="connsiteY3" fmla="*/ 2258933 h 2717264"/>
                <a:gd name="connsiteX4" fmla="*/ 1572492 w 1634827"/>
                <a:gd name="connsiteY4" fmla="*/ 2506099 h 2717264"/>
                <a:gd name="connsiteX5" fmla="*/ 1200682 w 1634827"/>
                <a:gd name="connsiteY5" fmla="*/ 2712720 h 2717264"/>
                <a:gd name="connsiteX6" fmla="*/ 819682 w 1634827"/>
                <a:gd name="connsiteY6" fmla="*/ 2377440 h 2717264"/>
                <a:gd name="connsiteX7" fmla="*/ 821677 w 1634827"/>
                <a:gd name="connsiteY7" fmla="*/ 2360023 h 2717264"/>
                <a:gd name="connsiteX8" fmla="*/ 817687 w 1634827"/>
                <a:gd name="connsiteY8" fmla="*/ 2360023 h 2717264"/>
                <a:gd name="connsiteX9" fmla="*/ 819682 w 1634827"/>
                <a:gd name="connsiteY9" fmla="*/ 2377440 h 2717264"/>
                <a:gd name="connsiteX10" fmla="*/ 438682 w 1634827"/>
                <a:gd name="connsiteY10" fmla="*/ 2712720 h 2717264"/>
                <a:gd name="connsiteX11" fmla="*/ 45892 w 1634827"/>
                <a:gd name="connsiteY11" fmla="*/ 2355428 h 2717264"/>
                <a:gd name="connsiteX12" fmla="*/ 8023 w 1634827"/>
                <a:gd name="connsiteY12" fmla="*/ 1987743 h 2717264"/>
                <a:gd name="connsiteX13" fmla="*/ 162185 w 1634827"/>
                <a:gd name="connsiteY13" fmla="*/ 1428206 h 2717264"/>
                <a:gd name="connsiteX14" fmla="*/ 819682 w 1634827"/>
                <a:gd name="connsiteY14" fmla="*/ 0 h 2717264"/>
                <a:gd name="connsiteX0" fmla="*/ 819682 w 1634827"/>
                <a:gd name="connsiteY0" fmla="*/ 0 h 2717264"/>
                <a:gd name="connsiteX1" fmla="*/ 1478887 w 1634827"/>
                <a:gd name="connsiteY1" fmla="*/ 1402342 h 2717264"/>
                <a:gd name="connsiteX2" fmla="*/ 1608693 w 1634827"/>
                <a:gd name="connsiteY2" fmla="*/ 1909847 h 2717264"/>
                <a:gd name="connsiteX3" fmla="*/ 1634827 w 1634827"/>
                <a:gd name="connsiteY3" fmla="*/ 2258933 h 2717264"/>
                <a:gd name="connsiteX4" fmla="*/ 1572492 w 1634827"/>
                <a:gd name="connsiteY4" fmla="*/ 2506099 h 2717264"/>
                <a:gd name="connsiteX5" fmla="*/ 1200682 w 1634827"/>
                <a:gd name="connsiteY5" fmla="*/ 2712720 h 2717264"/>
                <a:gd name="connsiteX6" fmla="*/ 819682 w 1634827"/>
                <a:gd name="connsiteY6" fmla="*/ 2377440 h 2717264"/>
                <a:gd name="connsiteX7" fmla="*/ 821677 w 1634827"/>
                <a:gd name="connsiteY7" fmla="*/ 2360023 h 2717264"/>
                <a:gd name="connsiteX8" fmla="*/ 817687 w 1634827"/>
                <a:gd name="connsiteY8" fmla="*/ 2360023 h 2717264"/>
                <a:gd name="connsiteX9" fmla="*/ 819682 w 1634827"/>
                <a:gd name="connsiteY9" fmla="*/ 2377440 h 2717264"/>
                <a:gd name="connsiteX10" fmla="*/ 438682 w 1634827"/>
                <a:gd name="connsiteY10" fmla="*/ 2712720 h 2717264"/>
                <a:gd name="connsiteX11" fmla="*/ 45892 w 1634827"/>
                <a:gd name="connsiteY11" fmla="*/ 2355428 h 2717264"/>
                <a:gd name="connsiteX12" fmla="*/ 8023 w 1634827"/>
                <a:gd name="connsiteY12" fmla="*/ 1987743 h 2717264"/>
                <a:gd name="connsiteX13" fmla="*/ 162185 w 1634827"/>
                <a:gd name="connsiteY13" fmla="*/ 1428206 h 2717264"/>
                <a:gd name="connsiteX14" fmla="*/ 819682 w 1634827"/>
                <a:gd name="connsiteY14" fmla="*/ 0 h 2717264"/>
                <a:gd name="connsiteX0" fmla="*/ 819682 w 1634827"/>
                <a:gd name="connsiteY0" fmla="*/ 0 h 2717264"/>
                <a:gd name="connsiteX1" fmla="*/ 1478887 w 1634827"/>
                <a:gd name="connsiteY1" fmla="*/ 1402342 h 2717264"/>
                <a:gd name="connsiteX2" fmla="*/ 1608693 w 1634827"/>
                <a:gd name="connsiteY2" fmla="*/ 1909847 h 2717264"/>
                <a:gd name="connsiteX3" fmla="*/ 1634827 w 1634827"/>
                <a:gd name="connsiteY3" fmla="*/ 2258933 h 2717264"/>
                <a:gd name="connsiteX4" fmla="*/ 1572492 w 1634827"/>
                <a:gd name="connsiteY4" fmla="*/ 2506099 h 2717264"/>
                <a:gd name="connsiteX5" fmla="*/ 1200682 w 1634827"/>
                <a:gd name="connsiteY5" fmla="*/ 2712720 h 2717264"/>
                <a:gd name="connsiteX6" fmla="*/ 819682 w 1634827"/>
                <a:gd name="connsiteY6" fmla="*/ 2377440 h 2717264"/>
                <a:gd name="connsiteX7" fmla="*/ 821677 w 1634827"/>
                <a:gd name="connsiteY7" fmla="*/ 2360023 h 2717264"/>
                <a:gd name="connsiteX8" fmla="*/ 817687 w 1634827"/>
                <a:gd name="connsiteY8" fmla="*/ 2360023 h 2717264"/>
                <a:gd name="connsiteX9" fmla="*/ 819682 w 1634827"/>
                <a:gd name="connsiteY9" fmla="*/ 2377440 h 2717264"/>
                <a:gd name="connsiteX10" fmla="*/ 438682 w 1634827"/>
                <a:gd name="connsiteY10" fmla="*/ 2712720 h 2717264"/>
                <a:gd name="connsiteX11" fmla="*/ 45892 w 1634827"/>
                <a:gd name="connsiteY11" fmla="*/ 2355428 h 2717264"/>
                <a:gd name="connsiteX12" fmla="*/ 8023 w 1634827"/>
                <a:gd name="connsiteY12" fmla="*/ 1987743 h 2717264"/>
                <a:gd name="connsiteX13" fmla="*/ 162185 w 1634827"/>
                <a:gd name="connsiteY13" fmla="*/ 1428206 h 2717264"/>
                <a:gd name="connsiteX14" fmla="*/ 819682 w 1634827"/>
                <a:gd name="connsiteY14" fmla="*/ 0 h 2717264"/>
                <a:gd name="connsiteX0" fmla="*/ 819682 w 1634827"/>
                <a:gd name="connsiteY0" fmla="*/ 0 h 2717264"/>
                <a:gd name="connsiteX1" fmla="*/ 1478887 w 1634827"/>
                <a:gd name="connsiteY1" fmla="*/ 1402342 h 2717264"/>
                <a:gd name="connsiteX2" fmla="*/ 1608693 w 1634827"/>
                <a:gd name="connsiteY2" fmla="*/ 1909847 h 2717264"/>
                <a:gd name="connsiteX3" fmla="*/ 1634827 w 1634827"/>
                <a:gd name="connsiteY3" fmla="*/ 2258933 h 2717264"/>
                <a:gd name="connsiteX4" fmla="*/ 1572492 w 1634827"/>
                <a:gd name="connsiteY4" fmla="*/ 2506099 h 2717264"/>
                <a:gd name="connsiteX5" fmla="*/ 1200682 w 1634827"/>
                <a:gd name="connsiteY5" fmla="*/ 2712720 h 2717264"/>
                <a:gd name="connsiteX6" fmla="*/ 819682 w 1634827"/>
                <a:gd name="connsiteY6" fmla="*/ 2377440 h 2717264"/>
                <a:gd name="connsiteX7" fmla="*/ 821677 w 1634827"/>
                <a:gd name="connsiteY7" fmla="*/ 2360023 h 2717264"/>
                <a:gd name="connsiteX8" fmla="*/ 817687 w 1634827"/>
                <a:gd name="connsiteY8" fmla="*/ 2360023 h 2717264"/>
                <a:gd name="connsiteX9" fmla="*/ 819682 w 1634827"/>
                <a:gd name="connsiteY9" fmla="*/ 2377440 h 2717264"/>
                <a:gd name="connsiteX10" fmla="*/ 438682 w 1634827"/>
                <a:gd name="connsiteY10" fmla="*/ 2712720 h 2717264"/>
                <a:gd name="connsiteX11" fmla="*/ 45892 w 1634827"/>
                <a:gd name="connsiteY11" fmla="*/ 2355428 h 2717264"/>
                <a:gd name="connsiteX12" fmla="*/ 8023 w 1634827"/>
                <a:gd name="connsiteY12" fmla="*/ 1987743 h 2717264"/>
                <a:gd name="connsiteX13" fmla="*/ 162185 w 1634827"/>
                <a:gd name="connsiteY13" fmla="*/ 1428206 h 2717264"/>
                <a:gd name="connsiteX14" fmla="*/ 819682 w 1634827"/>
                <a:gd name="connsiteY14" fmla="*/ 0 h 2717264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39210 w 1634827"/>
                <a:gd name="connsiteY13" fmla="*/ 1239812 h 2528870"/>
                <a:gd name="connsiteX14" fmla="*/ 801302 w 1634827"/>
                <a:gd name="connsiteY14" fmla="*/ 0 h 252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34827" h="2528870">
                  <a:moveTo>
                    <a:pt x="801302" y="0"/>
                  </a:moveTo>
                  <a:cubicBezTo>
                    <a:pt x="1206368" y="560878"/>
                    <a:pt x="1298975" y="804704"/>
                    <a:pt x="1478887" y="1213948"/>
                  </a:cubicBezTo>
                  <a:cubicBezTo>
                    <a:pt x="1522798" y="1367800"/>
                    <a:pt x="1546402" y="1448131"/>
                    <a:pt x="1608693" y="1721453"/>
                  </a:cubicBezTo>
                  <a:cubicBezTo>
                    <a:pt x="1625493" y="1864984"/>
                    <a:pt x="1630139" y="1977290"/>
                    <a:pt x="1634827" y="2070539"/>
                  </a:cubicBezTo>
                  <a:cubicBezTo>
                    <a:pt x="1623239" y="2126889"/>
                    <a:pt x="1611650" y="2242976"/>
                    <a:pt x="1572492" y="2317705"/>
                  </a:cubicBezTo>
                  <a:cubicBezTo>
                    <a:pt x="1475998" y="2493685"/>
                    <a:pt x="1326150" y="2545769"/>
                    <a:pt x="1200682" y="2524326"/>
                  </a:cubicBezTo>
                  <a:cubicBezTo>
                    <a:pt x="1075214" y="2502883"/>
                    <a:pt x="819682" y="2374216"/>
                    <a:pt x="819682" y="2189046"/>
                  </a:cubicBezTo>
                  <a:lnTo>
                    <a:pt x="821677" y="2171629"/>
                  </a:lnTo>
                  <a:lnTo>
                    <a:pt x="817687" y="2171629"/>
                  </a:lnTo>
                  <a:lnTo>
                    <a:pt x="819682" y="2189046"/>
                  </a:lnTo>
                  <a:cubicBezTo>
                    <a:pt x="819682" y="2374216"/>
                    <a:pt x="645761" y="2523400"/>
                    <a:pt x="438682" y="2524326"/>
                  </a:cubicBezTo>
                  <a:cubicBezTo>
                    <a:pt x="231603" y="2525252"/>
                    <a:pt x="90098" y="2368276"/>
                    <a:pt x="45892" y="2167034"/>
                  </a:cubicBezTo>
                  <a:cubicBezTo>
                    <a:pt x="-12681" y="1998522"/>
                    <a:pt x="-2329" y="1908126"/>
                    <a:pt x="8023" y="1799349"/>
                  </a:cubicBezTo>
                  <a:cubicBezTo>
                    <a:pt x="25440" y="1644046"/>
                    <a:pt x="15785" y="1575092"/>
                    <a:pt x="139210" y="1239812"/>
                  </a:cubicBezTo>
                  <a:cubicBezTo>
                    <a:pt x="340959" y="662143"/>
                    <a:pt x="455402" y="524936"/>
                    <a:pt x="801302" y="0"/>
                  </a:cubicBezTo>
                  <a:close/>
                </a:path>
              </a:pathLst>
            </a:custGeom>
            <a:gradFill>
              <a:gsLst>
                <a:gs pos="96000">
                  <a:srgbClr val="00CC00"/>
                </a:gs>
                <a:gs pos="79000">
                  <a:srgbClr val="FFC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39">
                <a:solidFill>
                  <a:prstClr val="white"/>
                </a:solidFill>
              </a:endParaRPr>
            </a:p>
          </p:txBody>
        </p:sp>
        <p:sp>
          <p:nvSpPr>
            <p:cNvPr id="59" name="รูปแบบอิสระ 58"/>
            <p:cNvSpPr/>
            <p:nvPr/>
          </p:nvSpPr>
          <p:spPr>
            <a:xfrm>
              <a:off x="4508080" y="2644010"/>
              <a:ext cx="1435876" cy="1848075"/>
            </a:xfrm>
            <a:custGeom>
              <a:avLst/>
              <a:gdLst>
                <a:gd name="connsiteX0" fmla="*/ 762000 w 1524000"/>
                <a:gd name="connsiteY0" fmla="*/ 0 h 2712720"/>
                <a:gd name="connsiteX1" fmla="*/ 1524000 w 1524000"/>
                <a:gd name="connsiteY1" fmla="*/ 160237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0 w 1524000"/>
                <a:gd name="connsiteY14" fmla="*/ 1602377 h 2712720"/>
                <a:gd name="connsiteX0" fmla="*/ 762000 w 1524000"/>
                <a:gd name="connsiteY0" fmla="*/ 0 h 2712720"/>
                <a:gd name="connsiteX1" fmla="*/ 1524000 w 1524000"/>
                <a:gd name="connsiteY1" fmla="*/ 160237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43543 w 1524000"/>
                <a:gd name="connsiteY14" fmla="*/ 1576252 h 2712720"/>
                <a:gd name="connsiteX15" fmla="*/ 762000 w 1524000"/>
                <a:gd name="connsiteY15" fmla="*/ 0 h 2712720"/>
                <a:gd name="connsiteX0" fmla="*/ 762000 w 1524000"/>
                <a:gd name="connsiteY0" fmla="*/ 0 h 2712720"/>
                <a:gd name="connsiteX1" fmla="*/ 1524000 w 1524000"/>
                <a:gd name="connsiteY1" fmla="*/ 160237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43543 w 1524000"/>
                <a:gd name="connsiteY14" fmla="*/ 1576252 h 2712720"/>
                <a:gd name="connsiteX15" fmla="*/ 762000 w 1524000"/>
                <a:gd name="connsiteY15" fmla="*/ 0 h 2712720"/>
                <a:gd name="connsiteX0" fmla="*/ 762000 w 1524000"/>
                <a:gd name="connsiteY0" fmla="*/ 0 h 2712720"/>
                <a:gd name="connsiteX1" fmla="*/ 1471749 w 1524000"/>
                <a:gd name="connsiteY1" fmla="*/ 160237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43543 w 1524000"/>
                <a:gd name="connsiteY14" fmla="*/ 1576252 h 2712720"/>
                <a:gd name="connsiteX15" fmla="*/ 762000 w 1524000"/>
                <a:gd name="connsiteY15" fmla="*/ 0 h 2712720"/>
                <a:gd name="connsiteX0" fmla="*/ 762000 w 1524000"/>
                <a:gd name="connsiteY0" fmla="*/ 0 h 2712720"/>
                <a:gd name="connsiteX1" fmla="*/ 1471749 w 1524000"/>
                <a:gd name="connsiteY1" fmla="*/ 148045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43543 w 1524000"/>
                <a:gd name="connsiteY14" fmla="*/ 1576252 h 2712720"/>
                <a:gd name="connsiteX15" fmla="*/ 762000 w 1524000"/>
                <a:gd name="connsiteY15" fmla="*/ 0 h 2712720"/>
                <a:gd name="connsiteX0" fmla="*/ 762000 w 1524000"/>
                <a:gd name="connsiteY0" fmla="*/ 0 h 2712720"/>
                <a:gd name="connsiteX1" fmla="*/ 1471749 w 1524000"/>
                <a:gd name="connsiteY1" fmla="*/ 148045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104503 w 1524000"/>
                <a:gd name="connsiteY14" fmla="*/ 1428206 h 2712720"/>
                <a:gd name="connsiteX15" fmla="*/ 762000 w 1524000"/>
                <a:gd name="connsiteY15" fmla="*/ 0 h 2712720"/>
                <a:gd name="connsiteX0" fmla="*/ 762000 w 1524000"/>
                <a:gd name="connsiteY0" fmla="*/ 0 h 2712720"/>
                <a:gd name="connsiteX1" fmla="*/ 1471749 w 1524000"/>
                <a:gd name="connsiteY1" fmla="*/ 148045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104503 w 1524000"/>
                <a:gd name="connsiteY14" fmla="*/ 1428206 h 2712720"/>
                <a:gd name="connsiteX15" fmla="*/ 762000 w 1524000"/>
                <a:gd name="connsiteY15" fmla="*/ 0 h 2712720"/>
                <a:gd name="connsiteX0" fmla="*/ 788276 w 1550276"/>
                <a:gd name="connsiteY0" fmla="*/ 0 h 2712720"/>
                <a:gd name="connsiteX1" fmla="*/ 1498025 w 1550276"/>
                <a:gd name="connsiteY1" fmla="*/ 1480457 h 2712720"/>
                <a:gd name="connsiteX2" fmla="*/ 1550276 w 1550276"/>
                <a:gd name="connsiteY2" fmla="*/ 2360023 h 2712720"/>
                <a:gd name="connsiteX3" fmla="*/ 1548281 w 1550276"/>
                <a:gd name="connsiteY3" fmla="*/ 2360023 h 2712720"/>
                <a:gd name="connsiteX4" fmla="*/ 1550276 w 1550276"/>
                <a:gd name="connsiteY4" fmla="*/ 2377440 h 2712720"/>
                <a:gd name="connsiteX5" fmla="*/ 1169276 w 1550276"/>
                <a:gd name="connsiteY5" fmla="*/ 2712720 h 2712720"/>
                <a:gd name="connsiteX6" fmla="*/ 788276 w 1550276"/>
                <a:gd name="connsiteY6" fmla="*/ 2377440 h 2712720"/>
                <a:gd name="connsiteX7" fmla="*/ 790271 w 1550276"/>
                <a:gd name="connsiteY7" fmla="*/ 2360023 h 2712720"/>
                <a:gd name="connsiteX8" fmla="*/ 786281 w 1550276"/>
                <a:gd name="connsiteY8" fmla="*/ 2360023 h 2712720"/>
                <a:gd name="connsiteX9" fmla="*/ 788276 w 1550276"/>
                <a:gd name="connsiteY9" fmla="*/ 2377440 h 2712720"/>
                <a:gd name="connsiteX10" fmla="*/ 407276 w 1550276"/>
                <a:gd name="connsiteY10" fmla="*/ 2712720 h 2712720"/>
                <a:gd name="connsiteX11" fmla="*/ 26276 w 1550276"/>
                <a:gd name="connsiteY11" fmla="*/ 2377440 h 2712720"/>
                <a:gd name="connsiteX12" fmla="*/ 28271 w 1550276"/>
                <a:gd name="connsiteY12" fmla="*/ 2360023 h 2712720"/>
                <a:gd name="connsiteX13" fmla="*/ 26276 w 1550276"/>
                <a:gd name="connsiteY13" fmla="*/ 2360023 h 2712720"/>
                <a:gd name="connsiteX14" fmla="*/ 4187 w 1550276"/>
                <a:gd name="connsiteY14" fmla="*/ 2029098 h 2712720"/>
                <a:gd name="connsiteX15" fmla="*/ 130779 w 1550276"/>
                <a:gd name="connsiteY15" fmla="*/ 1428206 h 2712720"/>
                <a:gd name="connsiteX16" fmla="*/ 788276 w 1550276"/>
                <a:gd name="connsiteY16" fmla="*/ 0 h 2712720"/>
                <a:gd name="connsiteX0" fmla="*/ 788276 w 1554312"/>
                <a:gd name="connsiteY0" fmla="*/ 0 h 2712720"/>
                <a:gd name="connsiteX1" fmla="*/ 1498025 w 1554312"/>
                <a:gd name="connsiteY1" fmla="*/ 1480457 h 2712720"/>
                <a:gd name="connsiteX2" fmla="*/ 1554312 w 1554312"/>
                <a:gd name="connsiteY2" fmla="*/ 1942012 h 2712720"/>
                <a:gd name="connsiteX3" fmla="*/ 1550276 w 1554312"/>
                <a:gd name="connsiteY3" fmla="*/ 2360023 h 2712720"/>
                <a:gd name="connsiteX4" fmla="*/ 1548281 w 1554312"/>
                <a:gd name="connsiteY4" fmla="*/ 2360023 h 2712720"/>
                <a:gd name="connsiteX5" fmla="*/ 1550276 w 1554312"/>
                <a:gd name="connsiteY5" fmla="*/ 2377440 h 2712720"/>
                <a:gd name="connsiteX6" fmla="*/ 1169276 w 1554312"/>
                <a:gd name="connsiteY6" fmla="*/ 2712720 h 2712720"/>
                <a:gd name="connsiteX7" fmla="*/ 788276 w 1554312"/>
                <a:gd name="connsiteY7" fmla="*/ 2377440 h 2712720"/>
                <a:gd name="connsiteX8" fmla="*/ 790271 w 1554312"/>
                <a:gd name="connsiteY8" fmla="*/ 2360023 h 2712720"/>
                <a:gd name="connsiteX9" fmla="*/ 786281 w 1554312"/>
                <a:gd name="connsiteY9" fmla="*/ 2360023 h 2712720"/>
                <a:gd name="connsiteX10" fmla="*/ 788276 w 1554312"/>
                <a:gd name="connsiteY10" fmla="*/ 2377440 h 2712720"/>
                <a:gd name="connsiteX11" fmla="*/ 407276 w 1554312"/>
                <a:gd name="connsiteY11" fmla="*/ 2712720 h 2712720"/>
                <a:gd name="connsiteX12" fmla="*/ 26276 w 1554312"/>
                <a:gd name="connsiteY12" fmla="*/ 2377440 h 2712720"/>
                <a:gd name="connsiteX13" fmla="*/ 28271 w 1554312"/>
                <a:gd name="connsiteY13" fmla="*/ 2360023 h 2712720"/>
                <a:gd name="connsiteX14" fmla="*/ 26276 w 1554312"/>
                <a:gd name="connsiteY14" fmla="*/ 2360023 h 2712720"/>
                <a:gd name="connsiteX15" fmla="*/ 4187 w 1554312"/>
                <a:gd name="connsiteY15" fmla="*/ 2029098 h 2712720"/>
                <a:gd name="connsiteX16" fmla="*/ 130779 w 1554312"/>
                <a:gd name="connsiteY16" fmla="*/ 1428206 h 2712720"/>
                <a:gd name="connsiteX17" fmla="*/ 788276 w 1554312"/>
                <a:gd name="connsiteY17" fmla="*/ 0 h 2712720"/>
                <a:gd name="connsiteX0" fmla="*/ 788276 w 1554312"/>
                <a:gd name="connsiteY0" fmla="*/ 0 h 2712720"/>
                <a:gd name="connsiteX1" fmla="*/ 1447481 w 1554312"/>
                <a:gd name="connsiteY1" fmla="*/ 1402342 h 2712720"/>
                <a:gd name="connsiteX2" fmla="*/ 1554312 w 1554312"/>
                <a:gd name="connsiteY2" fmla="*/ 1942012 h 2712720"/>
                <a:gd name="connsiteX3" fmla="*/ 1550276 w 1554312"/>
                <a:gd name="connsiteY3" fmla="*/ 2360023 h 2712720"/>
                <a:gd name="connsiteX4" fmla="*/ 1548281 w 1554312"/>
                <a:gd name="connsiteY4" fmla="*/ 2360023 h 2712720"/>
                <a:gd name="connsiteX5" fmla="*/ 1550276 w 1554312"/>
                <a:gd name="connsiteY5" fmla="*/ 2377440 h 2712720"/>
                <a:gd name="connsiteX6" fmla="*/ 1169276 w 1554312"/>
                <a:gd name="connsiteY6" fmla="*/ 2712720 h 2712720"/>
                <a:gd name="connsiteX7" fmla="*/ 788276 w 1554312"/>
                <a:gd name="connsiteY7" fmla="*/ 2377440 h 2712720"/>
                <a:gd name="connsiteX8" fmla="*/ 790271 w 1554312"/>
                <a:gd name="connsiteY8" fmla="*/ 2360023 h 2712720"/>
                <a:gd name="connsiteX9" fmla="*/ 786281 w 1554312"/>
                <a:gd name="connsiteY9" fmla="*/ 2360023 h 2712720"/>
                <a:gd name="connsiteX10" fmla="*/ 788276 w 1554312"/>
                <a:gd name="connsiteY10" fmla="*/ 2377440 h 2712720"/>
                <a:gd name="connsiteX11" fmla="*/ 407276 w 1554312"/>
                <a:gd name="connsiteY11" fmla="*/ 2712720 h 2712720"/>
                <a:gd name="connsiteX12" fmla="*/ 26276 w 1554312"/>
                <a:gd name="connsiteY12" fmla="*/ 2377440 h 2712720"/>
                <a:gd name="connsiteX13" fmla="*/ 28271 w 1554312"/>
                <a:gd name="connsiteY13" fmla="*/ 2360023 h 2712720"/>
                <a:gd name="connsiteX14" fmla="*/ 26276 w 1554312"/>
                <a:gd name="connsiteY14" fmla="*/ 2360023 h 2712720"/>
                <a:gd name="connsiteX15" fmla="*/ 4187 w 1554312"/>
                <a:gd name="connsiteY15" fmla="*/ 2029098 h 2712720"/>
                <a:gd name="connsiteX16" fmla="*/ 130779 w 1554312"/>
                <a:gd name="connsiteY16" fmla="*/ 1428206 h 2712720"/>
                <a:gd name="connsiteX17" fmla="*/ 788276 w 1554312"/>
                <a:gd name="connsiteY17" fmla="*/ 0 h 2712720"/>
                <a:gd name="connsiteX0" fmla="*/ 788276 w 1554312"/>
                <a:gd name="connsiteY0" fmla="*/ 0 h 2712720"/>
                <a:gd name="connsiteX1" fmla="*/ 1447481 w 1554312"/>
                <a:gd name="connsiteY1" fmla="*/ 1402342 h 2712720"/>
                <a:gd name="connsiteX2" fmla="*/ 1554312 w 1554312"/>
                <a:gd name="connsiteY2" fmla="*/ 1942012 h 2712720"/>
                <a:gd name="connsiteX3" fmla="*/ 1550276 w 1554312"/>
                <a:gd name="connsiteY3" fmla="*/ 2360023 h 2712720"/>
                <a:gd name="connsiteX4" fmla="*/ 1548281 w 1554312"/>
                <a:gd name="connsiteY4" fmla="*/ 2360023 h 2712720"/>
                <a:gd name="connsiteX5" fmla="*/ 1550276 w 1554312"/>
                <a:gd name="connsiteY5" fmla="*/ 2377440 h 2712720"/>
                <a:gd name="connsiteX6" fmla="*/ 1169276 w 1554312"/>
                <a:gd name="connsiteY6" fmla="*/ 2712720 h 2712720"/>
                <a:gd name="connsiteX7" fmla="*/ 788276 w 1554312"/>
                <a:gd name="connsiteY7" fmla="*/ 2377440 h 2712720"/>
                <a:gd name="connsiteX8" fmla="*/ 790271 w 1554312"/>
                <a:gd name="connsiteY8" fmla="*/ 2360023 h 2712720"/>
                <a:gd name="connsiteX9" fmla="*/ 786281 w 1554312"/>
                <a:gd name="connsiteY9" fmla="*/ 2360023 h 2712720"/>
                <a:gd name="connsiteX10" fmla="*/ 788276 w 1554312"/>
                <a:gd name="connsiteY10" fmla="*/ 2377440 h 2712720"/>
                <a:gd name="connsiteX11" fmla="*/ 407276 w 1554312"/>
                <a:gd name="connsiteY11" fmla="*/ 2712720 h 2712720"/>
                <a:gd name="connsiteX12" fmla="*/ 26276 w 1554312"/>
                <a:gd name="connsiteY12" fmla="*/ 2377440 h 2712720"/>
                <a:gd name="connsiteX13" fmla="*/ 28271 w 1554312"/>
                <a:gd name="connsiteY13" fmla="*/ 2360023 h 2712720"/>
                <a:gd name="connsiteX14" fmla="*/ 26276 w 1554312"/>
                <a:gd name="connsiteY14" fmla="*/ 2360023 h 2712720"/>
                <a:gd name="connsiteX15" fmla="*/ 4187 w 1554312"/>
                <a:gd name="connsiteY15" fmla="*/ 2029098 h 2712720"/>
                <a:gd name="connsiteX16" fmla="*/ 130779 w 1554312"/>
                <a:gd name="connsiteY16" fmla="*/ 1428206 h 2712720"/>
                <a:gd name="connsiteX17" fmla="*/ 788276 w 1554312"/>
                <a:gd name="connsiteY17" fmla="*/ 0 h 2712720"/>
                <a:gd name="connsiteX0" fmla="*/ 788276 w 1563235"/>
                <a:gd name="connsiteY0" fmla="*/ 0 h 2712720"/>
                <a:gd name="connsiteX1" fmla="*/ 1447481 w 1563235"/>
                <a:gd name="connsiteY1" fmla="*/ 1402342 h 2712720"/>
                <a:gd name="connsiteX2" fmla="*/ 1554312 w 1563235"/>
                <a:gd name="connsiteY2" fmla="*/ 1942012 h 2712720"/>
                <a:gd name="connsiteX3" fmla="*/ 1550276 w 1563235"/>
                <a:gd name="connsiteY3" fmla="*/ 2360023 h 2712720"/>
                <a:gd name="connsiteX4" fmla="*/ 1548281 w 1563235"/>
                <a:gd name="connsiteY4" fmla="*/ 2360023 h 2712720"/>
                <a:gd name="connsiteX5" fmla="*/ 1550276 w 1563235"/>
                <a:gd name="connsiteY5" fmla="*/ 2377440 h 2712720"/>
                <a:gd name="connsiteX6" fmla="*/ 1169276 w 1563235"/>
                <a:gd name="connsiteY6" fmla="*/ 2712720 h 2712720"/>
                <a:gd name="connsiteX7" fmla="*/ 788276 w 1563235"/>
                <a:gd name="connsiteY7" fmla="*/ 2377440 h 2712720"/>
                <a:gd name="connsiteX8" fmla="*/ 790271 w 1563235"/>
                <a:gd name="connsiteY8" fmla="*/ 2360023 h 2712720"/>
                <a:gd name="connsiteX9" fmla="*/ 786281 w 1563235"/>
                <a:gd name="connsiteY9" fmla="*/ 2360023 h 2712720"/>
                <a:gd name="connsiteX10" fmla="*/ 788276 w 1563235"/>
                <a:gd name="connsiteY10" fmla="*/ 2377440 h 2712720"/>
                <a:gd name="connsiteX11" fmla="*/ 407276 w 1563235"/>
                <a:gd name="connsiteY11" fmla="*/ 2712720 h 2712720"/>
                <a:gd name="connsiteX12" fmla="*/ 26276 w 1563235"/>
                <a:gd name="connsiteY12" fmla="*/ 2377440 h 2712720"/>
                <a:gd name="connsiteX13" fmla="*/ 28271 w 1563235"/>
                <a:gd name="connsiteY13" fmla="*/ 2360023 h 2712720"/>
                <a:gd name="connsiteX14" fmla="*/ 26276 w 1563235"/>
                <a:gd name="connsiteY14" fmla="*/ 2360023 h 2712720"/>
                <a:gd name="connsiteX15" fmla="*/ 4187 w 1563235"/>
                <a:gd name="connsiteY15" fmla="*/ 2029098 h 2712720"/>
                <a:gd name="connsiteX16" fmla="*/ 130779 w 1563235"/>
                <a:gd name="connsiteY16" fmla="*/ 1428206 h 2712720"/>
                <a:gd name="connsiteX17" fmla="*/ 788276 w 1563235"/>
                <a:gd name="connsiteY17" fmla="*/ 0 h 2712720"/>
                <a:gd name="connsiteX0" fmla="*/ 788276 w 1563235"/>
                <a:gd name="connsiteY0" fmla="*/ 0 h 2712720"/>
                <a:gd name="connsiteX1" fmla="*/ 1447481 w 1563235"/>
                <a:gd name="connsiteY1" fmla="*/ 1402342 h 2712720"/>
                <a:gd name="connsiteX2" fmla="*/ 1554312 w 1563235"/>
                <a:gd name="connsiteY2" fmla="*/ 1942012 h 2712720"/>
                <a:gd name="connsiteX3" fmla="*/ 1550276 w 1563235"/>
                <a:gd name="connsiteY3" fmla="*/ 2360023 h 2712720"/>
                <a:gd name="connsiteX4" fmla="*/ 1548281 w 1563235"/>
                <a:gd name="connsiteY4" fmla="*/ 2360023 h 2712720"/>
                <a:gd name="connsiteX5" fmla="*/ 1550276 w 1563235"/>
                <a:gd name="connsiteY5" fmla="*/ 2377440 h 2712720"/>
                <a:gd name="connsiteX6" fmla="*/ 1169276 w 1563235"/>
                <a:gd name="connsiteY6" fmla="*/ 2712720 h 2712720"/>
                <a:gd name="connsiteX7" fmla="*/ 788276 w 1563235"/>
                <a:gd name="connsiteY7" fmla="*/ 2377440 h 2712720"/>
                <a:gd name="connsiteX8" fmla="*/ 790271 w 1563235"/>
                <a:gd name="connsiteY8" fmla="*/ 2360023 h 2712720"/>
                <a:gd name="connsiteX9" fmla="*/ 786281 w 1563235"/>
                <a:gd name="connsiteY9" fmla="*/ 2360023 h 2712720"/>
                <a:gd name="connsiteX10" fmla="*/ 788276 w 1563235"/>
                <a:gd name="connsiteY10" fmla="*/ 2377440 h 2712720"/>
                <a:gd name="connsiteX11" fmla="*/ 407276 w 1563235"/>
                <a:gd name="connsiteY11" fmla="*/ 2712720 h 2712720"/>
                <a:gd name="connsiteX12" fmla="*/ 26276 w 1563235"/>
                <a:gd name="connsiteY12" fmla="*/ 2377440 h 2712720"/>
                <a:gd name="connsiteX13" fmla="*/ 28271 w 1563235"/>
                <a:gd name="connsiteY13" fmla="*/ 2360023 h 2712720"/>
                <a:gd name="connsiteX14" fmla="*/ 26276 w 1563235"/>
                <a:gd name="connsiteY14" fmla="*/ 2360023 h 2712720"/>
                <a:gd name="connsiteX15" fmla="*/ 4187 w 1563235"/>
                <a:gd name="connsiteY15" fmla="*/ 2029098 h 2712720"/>
                <a:gd name="connsiteX16" fmla="*/ 130779 w 1563235"/>
                <a:gd name="connsiteY16" fmla="*/ 1428206 h 2712720"/>
                <a:gd name="connsiteX17" fmla="*/ 788276 w 1563235"/>
                <a:gd name="connsiteY17" fmla="*/ 0 h 2712720"/>
                <a:gd name="connsiteX0" fmla="*/ 788276 w 1563235"/>
                <a:gd name="connsiteY0" fmla="*/ 0 h 2712720"/>
                <a:gd name="connsiteX1" fmla="*/ 1447481 w 1563235"/>
                <a:gd name="connsiteY1" fmla="*/ 1402342 h 2712720"/>
                <a:gd name="connsiteX2" fmla="*/ 1554312 w 1563235"/>
                <a:gd name="connsiteY2" fmla="*/ 1942012 h 2712720"/>
                <a:gd name="connsiteX3" fmla="*/ 1550276 w 1563235"/>
                <a:gd name="connsiteY3" fmla="*/ 2360023 h 2712720"/>
                <a:gd name="connsiteX4" fmla="*/ 1548281 w 1563235"/>
                <a:gd name="connsiteY4" fmla="*/ 2360023 h 2712720"/>
                <a:gd name="connsiteX5" fmla="*/ 1550276 w 1563235"/>
                <a:gd name="connsiteY5" fmla="*/ 2377440 h 2712720"/>
                <a:gd name="connsiteX6" fmla="*/ 1169276 w 1563235"/>
                <a:gd name="connsiteY6" fmla="*/ 2712720 h 2712720"/>
                <a:gd name="connsiteX7" fmla="*/ 788276 w 1563235"/>
                <a:gd name="connsiteY7" fmla="*/ 2377440 h 2712720"/>
                <a:gd name="connsiteX8" fmla="*/ 790271 w 1563235"/>
                <a:gd name="connsiteY8" fmla="*/ 2360023 h 2712720"/>
                <a:gd name="connsiteX9" fmla="*/ 786281 w 1563235"/>
                <a:gd name="connsiteY9" fmla="*/ 2360023 h 2712720"/>
                <a:gd name="connsiteX10" fmla="*/ 788276 w 1563235"/>
                <a:gd name="connsiteY10" fmla="*/ 2377440 h 2712720"/>
                <a:gd name="connsiteX11" fmla="*/ 407276 w 1563235"/>
                <a:gd name="connsiteY11" fmla="*/ 2712720 h 2712720"/>
                <a:gd name="connsiteX12" fmla="*/ 26276 w 1563235"/>
                <a:gd name="connsiteY12" fmla="*/ 2377440 h 2712720"/>
                <a:gd name="connsiteX13" fmla="*/ 28271 w 1563235"/>
                <a:gd name="connsiteY13" fmla="*/ 2360023 h 2712720"/>
                <a:gd name="connsiteX14" fmla="*/ 26276 w 1563235"/>
                <a:gd name="connsiteY14" fmla="*/ 2360023 h 2712720"/>
                <a:gd name="connsiteX15" fmla="*/ 4187 w 1563235"/>
                <a:gd name="connsiteY15" fmla="*/ 2029098 h 2712720"/>
                <a:gd name="connsiteX16" fmla="*/ 130779 w 1563235"/>
                <a:gd name="connsiteY16" fmla="*/ 1428206 h 2712720"/>
                <a:gd name="connsiteX17" fmla="*/ 788276 w 1563235"/>
                <a:gd name="connsiteY17" fmla="*/ 0 h 2712720"/>
                <a:gd name="connsiteX0" fmla="*/ 788276 w 1563235"/>
                <a:gd name="connsiteY0" fmla="*/ 0 h 2712720"/>
                <a:gd name="connsiteX1" fmla="*/ 1447481 w 1563235"/>
                <a:gd name="connsiteY1" fmla="*/ 1402342 h 2712720"/>
                <a:gd name="connsiteX2" fmla="*/ 1554312 w 1563235"/>
                <a:gd name="connsiteY2" fmla="*/ 1942012 h 2712720"/>
                <a:gd name="connsiteX3" fmla="*/ 1550276 w 1563235"/>
                <a:gd name="connsiteY3" fmla="*/ 2360023 h 2712720"/>
                <a:gd name="connsiteX4" fmla="*/ 1548281 w 1563235"/>
                <a:gd name="connsiteY4" fmla="*/ 2360023 h 2712720"/>
                <a:gd name="connsiteX5" fmla="*/ 1550276 w 1563235"/>
                <a:gd name="connsiteY5" fmla="*/ 2377440 h 2712720"/>
                <a:gd name="connsiteX6" fmla="*/ 1169276 w 1563235"/>
                <a:gd name="connsiteY6" fmla="*/ 2712720 h 2712720"/>
                <a:gd name="connsiteX7" fmla="*/ 788276 w 1563235"/>
                <a:gd name="connsiteY7" fmla="*/ 2377440 h 2712720"/>
                <a:gd name="connsiteX8" fmla="*/ 790271 w 1563235"/>
                <a:gd name="connsiteY8" fmla="*/ 2360023 h 2712720"/>
                <a:gd name="connsiteX9" fmla="*/ 786281 w 1563235"/>
                <a:gd name="connsiteY9" fmla="*/ 2360023 h 2712720"/>
                <a:gd name="connsiteX10" fmla="*/ 788276 w 1563235"/>
                <a:gd name="connsiteY10" fmla="*/ 2377440 h 2712720"/>
                <a:gd name="connsiteX11" fmla="*/ 407276 w 1563235"/>
                <a:gd name="connsiteY11" fmla="*/ 2712720 h 2712720"/>
                <a:gd name="connsiteX12" fmla="*/ 26276 w 1563235"/>
                <a:gd name="connsiteY12" fmla="*/ 2377440 h 2712720"/>
                <a:gd name="connsiteX13" fmla="*/ 28271 w 1563235"/>
                <a:gd name="connsiteY13" fmla="*/ 2360023 h 2712720"/>
                <a:gd name="connsiteX14" fmla="*/ 26276 w 1563235"/>
                <a:gd name="connsiteY14" fmla="*/ 2360023 h 2712720"/>
                <a:gd name="connsiteX15" fmla="*/ 4187 w 1563235"/>
                <a:gd name="connsiteY15" fmla="*/ 2029098 h 2712720"/>
                <a:gd name="connsiteX16" fmla="*/ 130779 w 1563235"/>
                <a:gd name="connsiteY16" fmla="*/ 1428206 h 2712720"/>
                <a:gd name="connsiteX17" fmla="*/ 788276 w 1563235"/>
                <a:gd name="connsiteY17" fmla="*/ 0 h 2712720"/>
                <a:gd name="connsiteX0" fmla="*/ 788276 w 1577846"/>
                <a:gd name="connsiteY0" fmla="*/ 0 h 2712819"/>
                <a:gd name="connsiteX1" fmla="*/ 1447481 w 1577846"/>
                <a:gd name="connsiteY1" fmla="*/ 1402342 h 2712819"/>
                <a:gd name="connsiteX2" fmla="*/ 1554312 w 1577846"/>
                <a:gd name="connsiteY2" fmla="*/ 1942012 h 2712819"/>
                <a:gd name="connsiteX3" fmla="*/ 1550276 w 1577846"/>
                <a:gd name="connsiteY3" fmla="*/ 2360023 h 2712819"/>
                <a:gd name="connsiteX4" fmla="*/ 1548281 w 1577846"/>
                <a:gd name="connsiteY4" fmla="*/ 2360023 h 2712819"/>
                <a:gd name="connsiteX5" fmla="*/ 1577846 w 1577846"/>
                <a:gd name="connsiteY5" fmla="*/ 2349870 h 2712819"/>
                <a:gd name="connsiteX6" fmla="*/ 1169276 w 1577846"/>
                <a:gd name="connsiteY6" fmla="*/ 2712720 h 2712819"/>
                <a:gd name="connsiteX7" fmla="*/ 788276 w 1577846"/>
                <a:gd name="connsiteY7" fmla="*/ 2377440 h 2712819"/>
                <a:gd name="connsiteX8" fmla="*/ 790271 w 1577846"/>
                <a:gd name="connsiteY8" fmla="*/ 2360023 h 2712819"/>
                <a:gd name="connsiteX9" fmla="*/ 786281 w 1577846"/>
                <a:gd name="connsiteY9" fmla="*/ 2360023 h 2712819"/>
                <a:gd name="connsiteX10" fmla="*/ 788276 w 1577846"/>
                <a:gd name="connsiteY10" fmla="*/ 2377440 h 2712819"/>
                <a:gd name="connsiteX11" fmla="*/ 407276 w 1577846"/>
                <a:gd name="connsiteY11" fmla="*/ 2712720 h 2712819"/>
                <a:gd name="connsiteX12" fmla="*/ 26276 w 1577846"/>
                <a:gd name="connsiteY12" fmla="*/ 2377440 h 2712819"/>
                <a:gd name="connsiteX13" fmla="*/ 28271 w 1577846"/>
                <a:gd name="connsiteY13" fmla="*/ 2360023 h 2712819"/>
                <a:gd name="connsiteX14" fmla="*/ 26276 w 1577846"/>
                <a:gd name="connsiteY14" fmla="*/ 2360023 h 2712819"/>
                <a:gd name="connsiteX15" fmla="*/ 4187 w 1577846"/>
                <a:gd name="connsiteY15" fmla="*/ 2029098 h 2712819"/>
                <a:gd name="connsiteX16" fmla="*/ 130779 w 1577846"/>
                <a:gd name="connsiteY16" fmla="*/ 1428206 h 2712819"/>
                <a:gd name="connsiteX17" fmla="*/ 788276 w 1577846"/>
                <a:gd name="connsiteY17" fmla="*/ 0 h 2712819"/>
                <a:gd name="connsiteX0" fmla="*/ 788276 w 1594237"/>
                <a:gd name="connsiteY0" fmla="*/ 0 h 2712819"/>
                <a:gd name="connsiteX1" fmla="*/ 1447481 w 1594237"/>
                <a:gd name="connsiteY1" fmla="*/ 1402342 h 2712819"/>
                <a:gd name="connsiteX2" fmla="*/ 1554312 w 1594237"/>
                <a:gd name="connsiteY2" fmla="*/ 1942012 h 2712819"/>
                <a:gd name="connsiteX3" fmla="*/ 1594222 w 1594237"/>
                <a:gd name="connsiteY3" fmla="*/ 2223575 h 2712819"/>
                <a:gd name="connsiteX4" fmla="*/ 1550276 w 1594237"/>
                <a:gd name="connsiteY4" fmla="*/ 2360023 h 2712819"/>
                <a:gd name="connsiteX5" fmla="*/ 1548281 w 1594237"/>
                <a:gd name="connsiteY5" fmla="*/ 2360023 h 2712819"/>
                <a:gd name="connsiteX6" fmla="*/ 1577846 w 1594237"/>
                <a:gd name="connsiteY6" fmla="*/ 2349870 h 2712819"/>
                <a:gd name="connsiteX7" fmla="*/ 1169276 w 1594237"/>
                <a:gd name="connsiteY7" fmla="*/ 2712720 h 2712819"/>
                <a:gd name="connsiteX8" fmla="*/ 788276 w 1594237"/>
                <a:gd name="connsiteY8" fmla="*/ 2377440 h 2712819"/>
                <a:gd name="connsiteX9" fmla="*/ 790271 w 1594237"/>
                <a:gd name="connsiteY9" fmla="*/ 2360023 h 2712819"/>
                <a:gd name="connsiteX10" fmla="*/ 786281 w 1594237"/>
                <a:gd name="connsiteY10" fmla="*/ 2360023 h 2712819"/>
                <a:gd name="connsiteX11" fmla="*/ 788276 w 1594237"/>
                <a:gd name="connsiteY11" fmla="*/ 2377440 h 2712819"/>
                <a:gd name="connsiteX12" fmla="*/ 407276 w 1594237"/>
                <a:gd name="connsiteY12" fmla="*/ 2712720 h 2712819"/>
                <a:gd name="connsiteX13" fmla="*/ 26276 w 1594237"/>
                <a:gd name="connsiteY13" fmla="*/ 2377440 h 2712819"/>
                <a:gd name="connsiteX14" fmla="*/ 28271 w 1594237"/>
                <a:gd name="connsiteY14" fmla="*/ 2360023 h 2712819"/>
                <a:gd name="connsiteX15" fmla="*/ 26276 w 1594237"/>
                <a:gd name="connsiteY15" fmla="*/ 2360023 h 2712819"/>
                <a:gd name="connsiteX16" fmla="*/ 4187 w 1594237"/>
                <a:gd name="connsiteY16" fmla="*/ 2029098 h 2712819"/>
                <a:gd name="connsiteX17" fmla="*/ 130779 w 1594237"/>
                <a:gd name="connsiteY17" fmla="*/ 1428206 h 2712819"/>
                <a:gd name="connsiteX18" fmla="*/ 788276 w 1594237"/>
                <a:gd name="connsiteY18" fmla="*/ 0 h 2712819"/>
                <a:gd name="connsiteX0" fmla="*/ 788276 w 1594237"/>
                <a:gd name="connsiteY0" fmla="*/ 0 h 2717247"/>
                <a:gd name="connsiteX1" fmla="*/ 1447481 w 1594237"/>
                <a:gd name="connsiteY1" fmla="*/ 1402342 h 2717247"/>
                <a:gd name="connsiteX2" fmla="*/ 1554312 w 1594237"/>
                <a:gd name="connsiteY2" fmla="*/ 1942012 h 2717247"/>
                <a:gd name="connsiteX3" fmla="*/ 1594222 w 1594237"/>
                <a:gd name="connsiteY3" fmla="*/ 2223575 h 2717247"/>
                <a:gd name="connsiteX4" fmla="*/ 1550276 w 1594237"/>
                <a:gd name="connsiteY4" fmla="*/ 2360023 h 2717247"/>
                <a:gd name="connsiteX5" fmla="*/ 1548281 w 1594237"/>
                <a:gd name="connsiteY5" fmla="*/ 2360023 h 2717247"/>
                <a:gd name="connsiteX6" fmla="*/ 1582441 w 1594237"/>
                <a:gd name="connsiteY6" fmla="*/ 2501504 h 2717247"/>
                <a:gd name="connsiteX7" fmla="*/ 1169276 w 1594237"/>
                <a:gd name="connsiteY7" fmla="*/ 2712720 h 2717247"/>
                <a:gd name="connsiteX8" fmla="*/ 788276 w 1594237"/>
                <a:gd name="connsiteY8" fmla="*/ 2377440 h 2717247"/>
                <a:gd name="connsiteX9" fmla="*/ 790271 w 1594237"/>
                <a:gd name="connsiteY9" fmla="*/ 2360023 h 2717247"/>
                <a:gd name="connsiteX10" fmla="*/ 786281 w 1594237"/>
                <a:gd name="connsiteY10" fmla="*/ 2360023 h 2717247"/>
                <a:gd name="connsiteX11" fmla="*/ 788276 w 1594237"/>
                <a:gd name="connsiteY11" fmla="*/ 2377440 h 2717247"/>
                <a:gd name="connsiteX12" fmla="*/ 407276 w 1594237"/>
                <a:gd name="connsiteY12" fmla="*/ 2712720 h 2717247"/>
                <a:gd name="connsiteX13" fmla="*/ 26276 w 1594237"/>
                <a:gd name="connsiteY13" fmla="*/ 2377440 h 2717247"/>
                <a:gd name="connsiteX14" fmla="*/ 28271 w 1594237"/>
                <a:gd name="connsiteY14" fmla="*/ 2360023 h 2717247"/>
                <a:gd name="connsiteX15" fmla="*/ 26276 w 1594237"/>
                <a:gd name="connsiteY15" fmla="*/ 2360023 h 2717247"/>
                <a:gd name="connsiteX16" fmla="*/ 4187 w 1594237"/>
                <a:gd name="connsiteY16" fmla="*/ 2029098 h 2717247"/>
                <a:gd name="connsiteX17" fmla="*/ 130779 w 1594237"/>
                <a:gd name="connsiteY17" fmla="*/ 1428206 h 2717247"/>
                <a:gd name="connsiteX18" fmla="*/ 788276 w 1594237"/>
                <a:gd name="connsiteY18" fmla="*/ 0 h 2717247"/>
                <a:gd name="connsiteX0" fmla="*/ 788276 w 1595267"/>
                <a:gd name="connsiteY0" fmla="*/ 0 h 2717247"/>
                <a:gd name="connsiteX1" fmla="*/ 1447481 w 1595267"/>
                <a:gd name="connsiteY1" fmla="*/ 1402342 h 2717247"/>
                <a:gd name="connsiteX2" fmla="*/ 1554312 w 1595267"/>
                <a:gd name="connsiteY2" fmla="*/ 1942012 h 2717247"/>
                <a:gd name="connsiteX3" fmla="*/ 1594222 w 1595267"/>
                <a:gd name="connsiteY3" fmla="*/ 2223575 h 2717247"/>
                <a:gd name="connsiteX4" fmla="*/ 1550276 w 1595267"/>
                <a:gd name="connsiteY4" fmla="*/ 2360023 h 2717247"/>
                <a:gd name="connsiteX5" fmla="*/ 1548281 w 1595267"/>
                <a:gd name="connsiteY5" fmla="*/ 2360023 h 2717247"/>
                <a:gd name="connsiteX6" fmla="*/ 1582441 w 1595267"/>
                <a:gd name="connsiteY6" fmla="*/ 2501504 h 2717247"/>
                <a:gd name="connsiteX7" fmla="*/ 1169276 w 1595267"/>
                <a:gd name="connsiteY7" fmla="*/ 2712720 h 2717247"/>
                <a:gd name="connsiteX8" fmla="*/ 788276 w 1595267"/>
                <a:gd name="connsiteY8" fmla="*/ 2377440 h 2717247"/>
                <a:gd name="connsiteX9" fmla="*/ 790271 w 1595267"/>
                <a:gd name="connsiteY9" fmla="*/ 2360023 h 2717247"/>
                <a:gd name="connsiteX10" fmla="*/ 786281 w 1595267"/>
                <a:gd name="connsiteY10" fmla="*/ 2360023 h 2717247"/>
                <a:gd name="connsiteX11" fmla="*/ 788276 w 1595267"/>
                <a:gd name="connsiteY11" fmla="*/ 2377440 h 2717247"/>
                <a:gd name="connsiteX12" fmla="*/ 407276 w 1595267"/>
                <a:gd name="connsiteY12" fmla="*/ 2712720 h 2717247"/>
                <a:gd name="connsiteX13" fmla="*/ 26276 w 1595267"/>
                <a:gd name="connsiteY13" fmla="*/ 2377440 h 2717247"/>
                <a:gd name="connsiteX14" fmla="*/ 28271 w 1595267"/>
                <a:gd name="connsiteY14" fmla="*/ 2360023 h 2717247"/>
                <a:gd name="connsiteX15" fmla="*/ 26276 w 1595267"/>
                <a:gd name="connsiteY15" fmla="*/ 2360023 h 2717247"/>
                <a:gd name="connsiteX16" fmla="*/ 4187 w 1595267"/>
                <a:gd name="connsiteY16" fmla="*/ 2029098 h 2717247"/>
                <a:gd name="connsiteX17" fmla="*/ 130779 w 1595267"/>
                <a:gd name="connsiteY17" fmla="*/ 1428206 h 2717247"/>
                <a:gd name="connsiteX18" fmla="*/ 788276 w 1595267"/>
                <a:gd name="connsiteY18" fmla="*/ 0 h 2717247"/>
                <a:gd name="connsiteX0" fmla="*/ 788276 w 1615252"/>
                <a:gd name="connsiteY0" fmla="*/ 0 h 2717247"/>
                <a:gd name="connsiteX1" fmla="*/ 1447481 w 1615252"/>
                <a:gd name="connsiteY1" fmla="*/ 1402342 h 2717247"/>
                <a:gd name="connsiteX2" fmla="*/ 1554312 w 1615252"/>
                <a:gd name="connsiteY2" fmla="*/ 1942012 h 2717247"/>
                <a:gd name="connsiteX3" fmla="*/ 1594222 w 1615252"/>
                <a:gd name="connsiteY3" fmla="*/ 2223575 h 2717247"/>
                <a:gd name="connsiteX4" fmla="*/ 1550276 w 1615252"/>
                <a:gd name="connsiteY4" fmla="*/ 2360023 h 2717247"/>
                <a:gd name="connsiteX5" fmla="*/ 1608016 w 1615252"/>
                <a:gd name="connsiteY5" fmla="*/ 2337048 h 2717247"/>
                <a:gd name="connsiteX6" fmla="*/ 1582441 w 1615252"/>
                <a:gd name="connsiteY6" fmla="*/ 2501504 h 2717247"/>
                <a:gd name="connsiteX7" fmla="*/ 1169276 w 1615252"/>
                <a:gd name="connsiteY7" fmla="*/ 2712720 h 2717247"/>
                <a:gd name="connsiteX8" fmla="*/ 788276 w 1615252"/>
                <a:gd name="connsiteY8" fmla="*/ 2377440 h 2717247"/>
                <a:gd name="connsiteX9" fmla="*/ 790271 w 1615252"/>
                <a:gd name="connsiteY9" fmla="*/ 2360023 h 2717247"/>
                <a:gd name="connsiteX10" fmla="*/ 786281 w 1615252"/>
                <a:gd name="connsiteY10" fmla="*/ 2360023 h 2717247"/>
                <a:gd name="connsiteX11" fmla="*/ 788276 w 1615252"/>
                <a:gd name="connsiteY11" fmla="*/ 2377440 h 2717247"/>
                <a:gd name="connsiteX12" fmla="*/ 407276 w 1615252"/>
                <a:gd name="connsiteY12" fmla="*/ 2712720 h 2717247"/>
                <a:gd name="connsiteX13" fmla="*/ 26276 w 1615252"/>
                <a:gd name="connsiteY13" fmla="*/ 2377440 h 2717247"/>
                <a:gd name="connsiteX14" fmla="*/ 28271 w 1615252"/>
                <a:gd name="connsiteY14" fmla="*/ 2360023 h 2717247"/>
                <a:gd name="connsiteX15" fmla="*/ 26276 w 1615252"/>
                <a:gd name="connsiteY15" fmla="*/ 2360023 h 2717247"/>
                <a:gd name="connsiteX16" fmla="*/ 4187 w 1615252"/>
                <a:gd name="connsiteY16" fmla="*/ 2029098 h 2717247"/>
                <a:gd name="connsiteX17" fmla="*/ 130779 w 1615252"/>
                <a:gd name="connsiteY17" fmla="*/ 1428206 h 2717247"/>
                <a:gd name="connsiteX18" fmla="*/ 788276 w 1615252"/>
                <a:gd name="connsiteY18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54312 w 1634095"/>
                <a:gd name="connsiteY2" fmla="*/ 1942012 h 2717247"/>
                <a:gd name="connsiteX3" fmla="*/ 1594222 w 1634095"/>
                <a:gd name="connsiteY3" fmla="*/ 2223575 h 2717247"/>
                <a:gd name="connsiteX4" fmla="*/ 1550276 w 1634095"/>
                <a:gd name="connsiteY4" fmla="*/ 2360023 h 2717247"/>
                <a:gd name="connsiteX5" fmla="*/ 1630991 w 1634095"/>
                <a:gd name="connsiteY5" fmla="*/ 2263528 h 2717247"/>
                <a:gd name="connsiteX6" fmla="*/ 1582441 w 1634095"/>
                <a:gd name="connsiteY6" fmla="*/ 2501504 h 2717247"/>
                <a:gd name="connsiteX7" fmla="*/ 1169276 w 1634095"/>
                <a:gd name="connsiteY7" fmla="*/ 2712720 h 2717247"/>
                <a:gd name="connsiteX8" fmla="*/ 788276 w 1634095"/>
                <a:gd name="connsiteY8" fmla="*/ 2377440 h 2717247"/>
                <a:gd name="connsiteX9" fmla="*/ 790271 w 1634095"/>
                <a:gd name="connsiteY9" fmla="*/ 2360023 h 2717247"/>
                <a:gd name="connsiteX10" fmla="*/ 786281 w 1634095"/>
                <a:gd name="connsiteY10" fmla="*/ 2360023 h 2717247"/>
                <a:gd name="connsiteX11" fmla="*/ 788276 w 1634095"/>
                <a:gd name="connsiteY11" fmla="*/ 2377440 h 2717247"/>
                <a:gd name="connsiteX12" fmla="*/ 407276 w 1634095"/>
                <a:gd name="connsiteY12" fmla="*/ 2712720 h 2717247"/>
                <a:gd name="connsiteX13" fmla="*/ 26276 w 1634095"/>
                <a:gd name="connsiteY13" fmla="*/ 2377440 h 2717247"/>
                <a:gd name="connsiteX14" fmla="*/ 28271 w 1634095"/>
                <a:gd name="connsiteY14" fmla="*/ 2360023 h 2717247"/>
                <a:gd name="connsiteX15" fmla="*/ 26276 w 1634095"/>
                <a:gd name="connsiteY15" fmla="*/ 2360023 h 2717247"/>
                <a:gd name="connsiteX16" fmla="*/ 4187 w 1634095"/>
                <a:gd name="connsiteY16" fmla="*/ 2029098 h 2717247"/>
                <a:gd name="connsiteX17" fmla="*/ 130779 w 1634095"/>
                <a:gd name="connsiteY17" fmla="*/ 1428206 h 2717247"/>
                <a:gd name="connsiteX18" fmla="*/ 788276 w 1634095"/>
                <a:gd name="connsiteY18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54312 w 1634095"/>
                <a:gd name="connsiteY2" fmla="*/ 1942012 h 2717247"/>
                <a:gd name="connsiteX3" fmla="*/ 1594222 w 1634095"/>
                <a:gd name="connsiteY3" fmla="*/ 2150055 h 2717247"/>
                <a:gd name="connsiteX4" fmla="*/ 1550276 w 1634095"/>
                <a:gd name="connsiteY4" fmla="*/ 2360023 h 2717247"/>
                <a:gd name="connsiteX5" fmla="*/ 1630991 w 1634095"/>
                <a:gd name="connsiteY5" fmla="*/ 2263528 h 2717247"/>
                <a:gd name="connsiteX6" fmla="*/ 1582441 w 1634095"/>
                <a:gd name="connsiteY6" fmla="*/ 2501504 h 2717247"/>
                <a:gd name="connsiteX7" fmla="*/ 1169276 w 1634095"/>
                <a:gd name="connsiteY7" fmla="*/ 2712720 h 2717247"/>
                <a:gd name="connsiteX8" fmla="*/ 788276 w 1634095"/>
                <a:gd name="connsiteY8" fmla="*/ 2377440 h 2717247"/>
                <a:gd name="connsiteX9" fmla="*/ 790271 w 1634095"/>
                <a:gd name="connsiteY9" fmla="*/ 2360023 h 2717247"/>
                <a:gd name="connsiteX10" fmla="*/ 786281 w 1634095"/>
                <a:gd name="connsiteY10" fmla="*/ 2360023 h 2717247"/>
                <a:gd name="connsiteX11" fmla="*/ 788276 w 1634095"/>
                <a:gd name="connsiteY11" fmla="*/ 2377440 h 2717247"/>
                <a:gd name="connsiteX12" fmla="*/ 407276 w 1634095"/>
                <a:gd name="connsiteY12" fmla="*/ 2712720 h 2717247"/>
                <a:gd name="connsiteX13" fmla="*/ 26276 w 1634095"/>
                <a:gd name="connsiteY13" fmla="*/ 2377440 h 2717247"/>
                <a:gd name="connsiteX14" fmla="*/ 28271 w 1634095"/>
                <a:gd name="connsiteY14" fmla="*/ 2360023 h 2717247"/>
                <a:gd name="connsiteX15" fmla="*/ 26276 w 1634095"/>
                <a:gd name="connsiteY15" fmla="*/ 2360023 h 2717247"/>
                <a:gd name="connsiteX16" fmla="*/ 4187 w 1634095"/>
                <a:gd name="connsiteY16" fmla="*/ 2029098 h 2717247"/>
                <a:gd name="connsiteX17" fmla="*/ 130779 w 1634095"/>
                <a:gd name="connsiteY17" fmla="*/ 1428206 h 2717247"/>
                <a:gd name="connsiteX18" fmla="*/ 788276 w 1634095"/>
                <a:gd name="connsiteY18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54312 w 1634095"/>
                <a:gd name="connsiteY2" fmla="*/ 1942012 h 2717247"/>
                <a:gd name="connsiteX3" fmla="*/ 1550276 w 1634095"/>
                <a:gd name="connsiteY3" fmla="*/ 2360023 h 2717247"/>
                <a:gd name="connsiteX4" fmla="*/ 1630991 w 1634095"/>
                <a:gd name="connsiteY4" fmla="*/ 2263528 h 2717247"/>
                <a:gd name="connsiteX5" fmla="*/ 1582441 w 1634095"/>
                <a:gd name="connsiteY5" fmla="*/ 2501504 h 2717247"/>
                <a:gd name="connsiteX6" fmla="*/ 1169276 w 1634095"/>
                <a:gd name="connsiteY6" fmla="*/ 2712720 h 2717247"/>
                <a:gd name="connsiteX7" fmla="*/ 788276 w 1634095"/>
                <a:gd name="connsiteY7" fmla="*/ 2377440 h 2717247"/>
                <a:gd name="connsiteX8" fmla="*/ 790271 w 1634095"/>
                <a:gd name="connsiteY8" fmla="*/ 2360023 h 2717247"/>
                <a:gd name="connsiteX9" fmla="*/ 786281 w 1634095"/>
                <a:gd name="connsiteY9" fmla="*/ 2360023 h 2717247"/>
                <a:gd name="connsiteX10" fmla="*/ 788276 w 1634095"/>
                <a:gd name="connsiteY10" fmla="*/ 2377440 h 2717247"/>
                <a:gd name="connsiteX11" fmla="*/ 407276 w 1634095"/>
                <a:gd name="connsiteY11" fmla="*/ 2712720 h 2717247"/>
                <a:gd name="connsiteX12" fmla="*/ 26276 w 1634095"/>
                <a:gd name="connsiteY12" fmla="*/ 2377440 h 2717247"/>
                <a:gd name="connsiteX13" fmla="*/ 28271 w 1634095"/>
                <a:gd name="connsiteY13" fmla="*/ 2360023 h 2717247"/>
                <a:gd name="connsiteX14" fmla="*/ 26276 w 1634095"/>
                <a:gd name="connsiteY14" fmla="*/ 2360023 h 2717247"/>
                <a:gd name="connsiteX15" fmla="*/ 4187 w 1634095"/>
                <a:gd name="connsiteY15" fmla="*/ 2029098 h 2717247"/>
                <a:gd name="connsiteX16" fmla="*/ 130779 w 1634095"/>
                <a:gd name="connsiteY16" fmla="*/ 1428206 h 2717247"/>
                <a:gd name="connsiteX17" fmla="*/ 788276 w 1634095"/>
                <a:gd name="connsiteY17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54312 w 1634095"/>
                <a:gd name="connsiteY2" fmla="*/ 1942012 h 2717247"/>
                <a:gd name="connsiteX3" fmla="*/ 1630991 w 1634095"/>
                <a:gd name="connsiteY3" fmla="*/ 2263528 h 2717247"/>
                <a:gd name="connsiteX4" fmla="*/ 1582441 w 1634095"/>
                <a:gd name="connsiteY4" fmla="*/ 2501504 h 2717247"/>
                <a:gd name="connsiteX5" fmla="*/ 1169276 w 1634095"/>
                <a:gd name="connsiteY5" fmla="*/ 2712720 h 2717247"/>
                <a:gd name="connsiteX6" fmla="*/ 788276 w 1634095"/>
                <a:gd name="connsiteY6" fmla="*/ 2377440 h 2717247"/>
                <a:gd name="connsiteX7" fmla="*/ 790271 w 1634095"/>
                <a:gd name="connsiteY7" fmla="*/ 2360023 h 2717247"/>
                <a:gd name="connsiteX8" fmla="*/ 786281 w 1634095"/>
                <a:gd name="connsiteY8" fmla="*/ 2360023 h 2717247"/>
                <a:gd name="connsiteX9" fmla="*/ 788276 w 1634095"/>
                <a:gd name="connsiteY9" fmla="*/ 2377440 h 2717247"/>
                <a:gd name="connsiteX10" fmla="*/ 407276 w 1634095"/>
                <a:gd name="connsiteY10" fmla="*/ 2712720 h 2717247"/>
                <a:gd name="connsiteX11" fmla="*/ 26276 w 1634095"/>
                <a:gd name="connsiteY11" fmla="*/ 2377440 h 2717247"/>
                <a:gd name="connsiteX12" fmla="*/ 28271 w 1634095"/>
                <a:gd name="connsiteY12" fmla="*/ 2360023 h 2717247"/>
                <a:gd name="connsiteX13" fmla="*/ 26276 w 1634095"/>
                <a:gd name="connsiteY13" fmla="*/ 2360023 h 2717247"/>
                <a:gd name="connsiteX14" fmla="*/ 4187 w 1634095"/>
                <a:gd name="connsiteY14" fmla="*/ 2029098 h 2717247"/>
                <a:gd name="connsiteX15" fmla="*/ 130779 w 1634095"/>
                <a:gd name="connsiteY15" fmla="*/ 1428206 h 2717247"/>
                <a:gd name="connsiteX16" fmla="*/ 788276 w 1634095"/>
                <a:gd name="connsiteY16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77287 w 1634095"/>
                <a:gd name="connsiteY2" fmla="*/ 1909847 h 2717247"/>
                <a:gd name="connsiteX3" fmla="*/ 1630991 w 1634095"/>
                <a:gd name="connsiteY3" fmla="*/ 2263528 h 2717247"/>
                <a:gd name="connsiteX4" fmla="*/ 1582441 w 1634095"/>
                <a:gd name="connsiteY4" fmla="*/ 2501504 h 2717247"/>
                <a:gd name="connsiteX5" fmla="*/ 1169276 w 1634095"/>
                <a:gd name="connsiteY5" fmla="*/ 2712720 h 2717247"/>
                <a:gd name="connsiteX6" fmla="*/ 788276 w 1634095"/>
                <a:gd name="connsiteY6" fmla="*/ 2377440 h 2717247"/>
                <a:gd name="connsiteX7" fmla="*/ 790271 w 1634095"/>
                <a:gd name="connsiteY7" fmla="*/ 2360023 h 2717247"/>
                <a:gd name="connsiteX8" fmla="*/ 786281 w 1634095"/>
                <a:gd name="connsiteY8" fmla="*/ 2360023 h 2717247"/>
                <a:gd name="connsiteX9" fmla="*/ 788276 w 1634095"/>
                <a:gd name="connsiteY9" fmla="*/ 2377440 h 2717247"/>
                <a:gd name="connsiteX10" fmla="*/ 407276 w 1634095"/>
                <a:gd name="connsiteY10" fmla="*/ 2712720 h 2717247"/>
                <a:gd name="connsiteX11" fmla="*/ 26276 w 1634095"/>
                <a:gd name="connsiteY11" fmla="*/ 2377440 h 2717247"/>
                <a:gd name="connsiteX12" fmla="*/ 28271 w 1634095"/>
                <a:gd name="connsiteY12" fmla="*/ 2360023 h 2717247"/>
                <a:gd name="connsiteX13" fmla="*/ 26276 w 1634095"/>
                <a:gd name="connsiteY13" fmla="*/ 2360023 h 2717247"/>
                <a:gd name="connsiteX14" fmla="*/ 4187 w 1634095"/>
                <a:gd name="connsiteY14" fmla="*/ 2029098 h 2717247"/>
                <a:gd name="connsiteX15" fmla="*/ 130779 w 1634095"/>
                <a:gd name="connsiteY15" fmla="*/ 1428206 h 2717247"/>
                <a:gd name="connsiteX16" fmla="*/ 788276 w 1634095"/>
                <a:gd name="connsiteY16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77287 w 1634095"/>
                <a:gd name="connsiteY2" fmla="*/ 1909847 h 2717247"/>
                <a:gd name="connsiteX3" fmla="*/ 1630991 w 1634095"/>
                <a:gd name="connsiteY3" fmla="*/ 2263528 h 2717247"/>
                <a:gd name="connsiteX4" fmla="*/ 1582441 w 1634095"/>
                <a:gd name="connsiteY4" fmla="*/ 2501504 h 2717247"/>
                <a:gd name="connsiteX5" fmla="*/ 1169276 w 1634095"/>
                <a:gd name="connsiteY5" fmla="*/ 2712720 h 2717247"/>
                <a:gd name="connsiteX6" fmla="*/ 788276 w 1634095"/>
                <a:gd name="connsiteY6" fmla="*/ 2377440 h 2717247"/>
                <a:gd name="connsiteX7" fmla="*/ 790271 w 1634095"/>
                <a:gd name="connsiteY7" fmla="*/ 2360023 h 2717247"/>
                <a:gd name="connsiteX8" fmla="*/ 786281 w 1634095"/>
                <a:gd name="connsiteY8" fmla="*/ 2360023 h 2717247"/>
                <a:gd name="connsiteX9" fmla="*/ 788276 w 1634095"/>
                <a:gd name="connsiteY9" fmla="*/ 2377440 h 2717247"/>
                <a:gd name="connsiteX10" fmla="*/ 407276 w 1634095"/>
                <a:gd name="connsiteY10" fmla="*/ 2712720 h 2717247"/>
                <a:gd name="connsiteX11" fmla="*/ 26276 w 1634095"/>
                <a:gd name="connsiteY11" fmla="*/ 2377440 h 2717247"/>
                <a:gd name="connsiteX12" fmla="*/ 28271 w 1634095"/>
                <a:gd name="connsiteY12" fmla="*/ 2360023 h 2717247"/>
                <a:gd name="connsiteX13" fmla="*/ 26276 w 1634095"/>
                <a:gd name="connsiteY13" fmla="*/ 2360023 h 2717247"/>
                <a:gd name="connsiteX14" fmla="*/ 4187 w 1634095"/>
                <a:gd name="connsiteY14" fmla="*/ 2029098 h 2717247"/>
                <a:gd name="connsiteX15" fmla="*/ 130779 w 1634095"/>
                <a:gd name="connsiteY15" fmla="*/ 1428206 h 2717247"/>
                <a:gd name="connsiteX16" fmla="*/ 788276 w 1634095"/>
                <a:gd name="connsiteY16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77287 w 1634095"/>
                <a:gd name="connsiteY2" fmla="*/ 1909847 h 2717247"/>
                <a:gd name="connsiteX3" fmla="*/ 1630991 w 1634095"/>
                <a:gd name="connsiteY3" fmla="*/ 2263528 h 2717247"/>
                <a:gd name="connsiteX4" fmla="*/ 1582441 w 1634095"/>
                <a:gd name="connsiteY4" fmla="*/ 2501504 h 2717247"/>
                <a:gd name="connsiteX5" fmla="*/ 1169276 w 1634095"/>
                <a:gd name="connsiteY5" fmla="*/ 2712720 h 2717247"/>
                <a:gd name="connsiteX6" fmla="*/ 788276 w 1634095"/>
                <a:gd name="connsiteY6" fmla="*/ 2377440 h 2717247"/>
                <a:gd name="connsiteX7" fmla="*/ 790271 w 1634095"/>
                <a:gd name="connsiteY7" fmla="*/ 2360023 h 2717247"/>
                <a:gd name="connsiteX8" fmla="*/ 786281 w 1634095"/>
                <a:gd name="connsiteY8" fmla="*/ 2360023 h 2717247"/>
                <a:gd name="connsiteX9" fmla="*/ 788276 w 1634095"/>
                <a:gd name="connsiteY9" fmla="*/ 2377440 h 2717247"/>
                <a:gd name="connsiteX10" fmla="*/ 407276 w 1634095"/>
                <a:gd name="connsiteY10" fmla="*/ 2712720 h 2717247"/>
                <a:gd name="connsiteX11" fmla="*/ 26276 w 1634095"/>
                <a:gd name="connsiteY11" fmla="*/ 2377440 h 2717247"/>
                <a:gd name="connsiteX12" fmla="*/ 28271 w 1634095"/>
                <a:gd name="connsiteY12" fmla="*/ 2360023 h 2717247"/>
                <a:gd name="connsiteX13" fmla="*/ 26276 w 1634095"/>
                <a:gd name="connsiteY13" fmla="*/ 2360023 h 2717247"/>
                <a:gd name="connsiteX14" fmla="*/ 4187 w 1634095"/>
                <a:gd name="connsiteY14" fmla="*/ 2029098 h 2717247"/>
                <a:gd name="connsiteX15" fmla="*/ 130779 w 1634095"/>
                <a:gd name="connsiteY15" fmla="*/ 1428206 h 2717247"/>
                <a:gd name="connsiteX16" fmla="*/ 788276 w 1634095"/>
                <a:gd name="connsiteY16" fmla="*/ 0 h 2717247"/>
                <a:gd name="connsiteX0" fmla="*/ 788276 w 1630991"/>
                <a:gd name="connsiteY0" fmla="*/ 0 h 2717247"/>
                <a:gd name="connsiteX1" fmla="*/ 1447481 w 1630991"/>
                <a:gd name="connsiteY1" fmla="*/ 1402342 h 2717247"/>
                <a:gd name="connsiteX2" fmla="*/ 1577287 w 1630991"/>
                <a:gd name="connsiteY2" fmla="*/ 1909847 h 2717247"/>
                <a:gd name="connsiteX3" fmla="*/ 1630991 w 1630991"/>
                <a:gd name="connsiteY3" fmla="*/ 2263528 h 2717247"/>
                <a:gd name="connsiteX4" fmla="*/ 1582441 w 1630991"/>
                <a:gd name="connsiteY4" fmla="*/ 2501504 h 2717247"/>
                <a:gd name="connsiteX5" fmla="*/ 1169276 w 1630991"/>
                <a:gd name="connsiteY5" fmla="*/ 2712720 h 2717247"/>
                <a:gd name="connsiteX6" fmla="*/ 788276 w 1630991"/>
                <a:gd name="connsiteY6" fmla="*/ 2377440 h 2717247"/>
                <a:gd name="connsiteX7" fmla="*/ 790271 w 1630991"/>
                <a:gd name="connsiteY7" fmla="*/ 2360023 h 2717247"/>
                <a:gd name="connsiteX8" fmla="*/ 786281 w 1630991"/>
                <a:gd name="connsiteY8" fmla="*/ 2360023 h 2717247"/>
                <a:gd name="connsiteX9" fmla="*/ 788276 w 1630991"/>
                <a:gd name="connsiteY9" fmla="*/ 2377440 h 2717247"/>
                <a:gd name="connsiteX10" fmla="*/ 407276 w 1630991"/>
                <a:gd name="connsiteY10" fmla="*/ 2712720 h 2717247"/>
                <a:gd name="connsiteX11" fmla="*/ 26276 w 1630991"/>
                <a:gd name="connsiteY11" fmla="*/ 2377440 h 2717247"/>
                <a:gd name="connsiteX12" fmla="*/ 28271 w 1630991"/>
                <a:gd name="connsiteY12" fmla="*/ 2360023 h 2717247"/>
                <a:gd name="connsiteX13" fmla="*/ 26276 w 1630991"/>
                <a:gd name="connsiteY13" fmla="*/ 2360023 h 2717247"/>
                <a:gd name="connsiteX14" fmla="*/ 4187 w 1630991"/>
                <a:gd name="connsiteY14" fmla="*/ 2029098 h 2717247"/>
                <a:gd name="connsiteX15" fmla="*/ 130779 w 1630991"/>
                <a:gd name="connsiteY15" fmla="*/ 1428206 h 2717247"/>
                <a:gd name="connsiteX16" fmla="*/ 788276 w 1630991"/>
                <a:gd name="connsiteY16" fmla="*/ 0 h 2717247"/>
                <a:gd name="connsiteX0" fmla="*/ 788276 w 1630991"/>
                <a:gd name="connsiteY0" fmla="*/ 0 h 2717765"/>
                <a:gd name="connsiteX1" fmla="*/ 1447481 w 1630991"/>
                <a:gd name="connsiteY1" fmla="*/ 1402342 h 2717765"/>
                <a:gd name="connsiteX2" fmla="*/ 1577287 w 1630991"/>
                <a:gd name="connsiteY2" fmla="*/ 1909847 h 2717765"/>
                <a:gd name="connsiteX3" fmla="*/ 1630991 w 1630991"/>
                <a:gd name="connsiteY3" fmla="*/ 2263528 h 2717765"/>
                <a:gd name="connsiteX4" fmla="*/ 1541086 w 1630991"/>
                <a:gd name="connsiteY4" fmla="*/ 2506099 h 2717765"/>
                <a:gd name="connsiteX5" fmla="*/ 1169276 w 1630991"/>
                <a:gd name="connsiteY5" fmla="*/ 2712720 h 2717765"/>
                <a:gd name="connsiteX6" fmla="*/ 788276 w 1630991"/>
                <a:gd name="connsiteY6" fmla="*/ 2377440 h 2717765"/>
                <a:gd name="connsiteX7" fmla="*/ 790271 w 1630991"/>
                <a:gd name="connsiteY7" fmla="*/ 2360023 h 2717765"/>
                <a:gd name="connsiteX8" fmla="*/ 786281 w 1630991"/>
                <a:gd name="connsiteY8" fmla="*/ 2360023 h 2717765"/>
                <a:gd name="connsiteX9" fmla="*/ 788276 w 1630991"/>
                <a:gd name="connsiteY9" fmla="*/ 2377440 h 2717765"/>
                <a:gd name="connsiteX10" fmla="*/ 407276 w 1630991"/>
                <a:gd name="connsiteY10" fmla="*/ 2712720 h 2717765"/>
                <a:gd name="connsiteX11" fmla="*/ 26276 w 1630991"/>
                <a:gd name="connsiteY11" fmla="*/ 2377440 h 2717765"/>
                <a:gd name="connsiteX12" fmla="*/ 28271 w 1630991"/>
                <a:gd name="connsiteY12" fmla="*/ 2360023 h 2717765"/>
                <a:gd name="connsiteX13" fmla="*/ 26276 w 1630991"/>
                <a:gd name="connsiteY13" fmla="*/ 2360023 h 2717765"/>
                <a:gd name="connsiteX14" fmla="*/ 4187 w 1630991"/>
                <a:gd name="connsiteY14" fmla="*/ 2029098 h 2717765"/>
                <a:gd name="connsiteX15" fmla="*/ 130779 w 1630991"/>
                <a:gd name="connsiteY15" fmla="*/ 1428206 h 2717765"/>
                <a:gd name="connsiteX16" fmla="*/ 788276 w 1630991"/>
                <a:gd name="connsiteY16" fmla="*/ 0 h 2717765"/>
                <a:gd name="connsiteX0" fmla="*/ 788276 w 1630991"/>
                <a:gd name="connsiteY0" fmla="*/ 0 h 2717264"/>
                <a:gd name="connsiteX1" fmla="*/ 1447481 w 1630991"/>
                <a:gd name="connsiteY1" fmla="*/ 1402342 h 2717264"/>
                <a:gd name="connsiteX2" fmla="*/ 1577287 w 1630991"/>
                <a:gd name="connsiteY2" fmla="*/ 1909847 h 2717264"/>
                <a:gd name="connsiteX3" fmla="*/ 1630991 w 1630991"/>
                <a:gd name="connsiteY3" fmla="*/ 2263528 h 2717264"/>
                <a:gd name="connsiteX4" fmla="*/ 1541086 w 1630991"/>
                <a:gd name="connsiteY4" fmla="*/ 2506099 h 2717264"/>
                <a:gd name="connsiteX5" fmla="*/ 1169276 w 1630991"/>
                <a:gd name="connsiteY5" fmla="*/ 2712720 h 2717264"/>
                <a:gd name="connsiteX6" fmla="*/ 788276 w 1630991"/>
                <a:gd name="connsiteY6" fmla="*/ 2377440 h 2717264"/>
                <a:gd name="connsiteX7" fmla="*/ 790271 w 1630991"/>
                <a:gd name="connsiteY7" fmla="*/ 2360023 h 2717264"/>
                <a:gd name="connsiteX8" fmla="*/ 786281 w 1630991"/>
                <a:gd name="connsiteY8" fmla="*/ 2360023 h 2717264"/>
                <a:gd name="connsiteX9" fmla="*/ 788276 w 1630991"/>
                <a:gd name="connsiteY9" fmla="*/ 2377440 h 2717264"/>
                <a:gd name="connsiteX10" fmla="*/ 407276 w 1630991"/>
                <a:gd name="connsiteY10" fmla="*/ 2712720 h 2717264"/>
                <a:gd name="connsiteX11" fmla="*/ 26276 w 1630991"/>
                <a:gd name="connsiteY11" fmla="*/ 2377440 h 2717264"/>
                <a:gd name="connsiteX12" fmla="*/ 28271 w 1630991"/>
                <a:gd name="connsiteY12" fmla="*/ 2360023 h 2717264"/>
                <a:gd name="connsiteX13" fmla="*/ 26276 w 1630991"/>
                <a:gd name="connsiteY13" fmla="*/ 2360023 h 2717264"/>
                <a:gd name="connsiteX14" fmla="*/ 4187 w 1630991"/>
                <a:gd name="connsiteY14" fmla="*/ 2029098 h 2717264"/>
                <a:gd name="connsiteX15" fmla="*/ 130779 w 1630991"/>
                <a:gd name="connsiteY15" fmla="*/ 1428206 h 2717264"/>
                <a:gd name="connsiteX16" fmla="*/ 788276 w 1630991"/>
                <a:gd name="connsiteY16" fmla="*/ 0 h 2717264"/>
                <a:gd name="connsiteX0" fmla="*/ 788276 w 1603421"/>
                <a:gd name="connsiteY0" fmla="*/ 0 h 2717264"/>
                <a:gd name="connsiteX1" fmla="*/ 1447481 w 1603421"/>
                <a:gd name="connsiteY1" fmla="*/ 1402342 h 2717264"/>
                <a:gd name="connsiteX2" fmla="*/ 1577287 w 1603421"/>
                <a:gd name="connsiteY2" fmla="*/ 1909847 h 2717264"/>
                <a:gd name="connsiteX3" fmla="*/ 1603421 w 1603421"/>
                <a:gd name="connsiteY3" fmla="*/ 2258933 h 2717264"/>
                <a:gd name="connsiteX4" fmla="*/ 1541086 w 1603421"/>
                <a:gd name="connsiteY4" fmla="*/ 2506099 h 2717264"/>
                <a:gd name="connsiteX5" fmla="*/ 1169276 w 1603421"/>
                <a:gd name="connsiteY5" fmla="*/ 2712720 h 2717264"/>
                <a:gd name="connsiteX6" fmla="*/ 788276 w 1603421"/>
                <a:gd name="connsiteY6" fmla="*/ 2377440 h 2717264"/>
                <a:gd name="connsiteX7" fmla="*/ 790271 w 1603421"/>
                <a:gd name="connsiteY7" fmla="*/ 2360023 h 2717264"/>
                <a:gd name="connsiteX8" fmla="*/ 786281 w 1603421"/>
                <a:gd name="connsiteY8" fmla="*/ 2360023 h 2717264"/>
                <a:gd name="connsiteX9" fmla="*/ 788276 w 1603421"/>
                <a:gd name="connsiteY9" fmla="*/ 2377440 h 2717264"/>
                <a:gd name="connsiteX10" fmla="*/ 407276 w 1603421"/>
                <a:gd name="connsiteY10" fmla="*/ 2712720 h 2717264"/>
                <a:gd name="connsiteX11" fmla="*/ 26276 w 1603421"/>
                <a:gd name="connsiteY11" fmla="*/ 2377440 h 2717264"/>
                <a:gd name="connsiteX12" fmla="*/ 28271 w 1603421"/>
                <a:gd name="connsiteY12" fmla="*/ 2360023 h 2717264"/>
                <a:gd name="connsiteX13" fmla="*/ 26276 w 1603421"/>
                <a:gd name="connsiteY13" fmla="*/ 2360023 h 2717264"/>
                <a:gd name="connsiteX14" fmla="*/ 4187 w 1603421"/>
                <a:gd name="connsiteY14" fmla="*/ 2029098 h 2717264"/>
                <a:gd name="connsiteX15" fmla="*/ 130779 w 1603421"/>
                <a:gd name="connsiteY15" fmla="*/ 1428206 h 2717264"/>
                <a:gd name="connsiteX16" fmla="*/ 788276 w 1603421"/>
                <a:gd name="connsiteY16" fmla="*/ 0 h 2717264"/>
                <a:gd name="connsiteX0" fmla="*/ 791596 w 1606741"/>
                <a:gd name="connsiteY0" fmla="*/ 0 h 2717264"/>
                <a:gd name="connsiteX1" fmla="*/ 1450801 w 1606741"/>
                <a:gd name="connsiteY1" fmla="*/ 1402342 h 2717264"/>
                <a:gd name="connsiteX2" fmla="*/ 1580607 w 1606741"/>
                <a:gd name="connsiteY2" fmla="*/ 1909847 h 2717264"/>
                <a:gd name="connsiteX3" fmla="*/ 1606741 w 1606741"/>
                <a:gd name="connsiteY3" fmla="*/ 2258933 h 2717264"/>
                <a:gd name="connsiteX4" fmla="*/ 1544406 w 1606741"/>
                <a:gd name="connsiteY4" fmla="*/ 2506099 h 2717264"/>
                <a:gd name="connsiteX5" fmla="*/ 1172596 w 1606741"/>
                <a:gd name="connsiteY5" fmla="*/ 2712720 h 2717264"/>
                <a:gd name="connsiteX6" fmla="*/ 791596 w 1606741"/>
                <a:gd name="connsiteY6" fmla="*/ 2377440 h 2717264"/>
                <a:gd name="connsiteX7" fmla="*/ 793591 w 1606741"/>
                <a:gd name="connsiteY7" fmla="*/ 2360023 h 2717264"/>
                <a:gd name="connsiteX8" fmla="*/ 789601 w 1606741"/>
                <a:gd name="connsiteY8" fmla="*/ 2360023 h 2717264"/>
                <a:gd name="connsiteX9" fmla="*/ 791596 w 1606741"/>
                <a:gd name="connsiteY9" fmla="*/ 2377440 h 2717264"/>
                <a:gd name="connsiteX10" fmla="*/ 410596 w 1606741"/>
                <a:gd name="connsiteY10" fmla="*/ 2712720 h 2717264"/>
                <a:gd name="connsiteX11" fmla="*/ 29596 w 1606741"/>
                <a:gd name="connsiteY11" fmla="*/ 2377440 h 2717264"/>
                <a:gd name="connsiteX12" fmla="*/ 31591 w 1606741"/>
                <a:gd name="connsiteY12" fmla="*/ 2360023 h 2717264"/>
                <a:gd name="connsiteX13" fmla="*/ 29596 w 1606741"/>
                <a:gd name="connsiteY13" fmla="*/ 2360023 h 2717264"/>
                <a:gd name="connsiteX14" fmla="*/ 7507 w 1606741"/>
                <a:gd name="connsiteY14" fmla="*/ 2029098 h 2717264"/>
                <a:gd name="connsiteX15" fmla="*/ 134099 w 1606741"/>
                <a:gd name="connsiteY15" fmla="*/ 1428206 h 2717264"/>
                <a:gd name="connsiteX16" fmla="*/ 791596 w 1606741"/>
                <a:gd name="connsiteY16" fmla="*/ 0 h 2717264"/>
                <a:gd name="connsiteX0" fmla="*/ 907523 w 1722668"/>
                <a:gd name="connsiteY0" fmla="*/ 0 h 2717264"/>
                <a:gd name="connsiteX1" fmla="*/ 1566728 w 1722668"/>
                <a:gd name="connsiteY1" fmla="*/ 1402342 h 2717264"/>
                <a:gd name="connsiteX2" fmla="*/ 1696534 w 1722668"/>
                <a:gd name="connsiteY2" fmla="*/ 1909847 h 2717264"/>
                <a:gd name="connsiteX3" fmla="*/ 1722668 w 1722668"/>
                <a:gd name="connsiteY3" fmla="*/ 2258933 h 2717264"/>
                <a:gd name="connsiteX4" fmla="*/ 1660333 w 1722668"/>
                <a:gd name="connsiteY4" fmla="*/ 2506099 h 2717264"/>
                <a:gd name="connsiteX5" fmla="*/ 1288523 w 1722668"/>
                <a:gd name="connsiteY5" fmla="*/ 2712720 h 2717264"/>
                <a:gd name="connsiteX6" fmla="*/ 907523 w 1722668"/>
                <a:gd name="connsiteY6" fmla="*/ 2377440 h 2717264"/>
                <a:gd name="connsiteX7" fmla="*/ 909518 w 1722668"/>
                <a:gd name="connsiteY7" fmla="*/ 2360023 h 2717264"/>
                <a:gd name="connsiteX8" fmla="*/ 905528 w 1722668"/>
                <a:gd name="connsiteY8" fmla="*/ 2360023 h 2717264"/>
                <a:gd name="connsiteX9" fmla="*/ 907523 w 1722668"/>
                <a:gd name="connsiteY9" fmla="*/ 2377440 h 2717264"/>
                <a:gd name="connsiteX10" fmla="*/ 526523 w 1722668"/>
                <a:gd name="connsiteY10" fmla="*/ 2712720 h 2717264"/>
                <a:gd name="connsiteX11" fmla="*/ 145523 w 1722668"/>
                <a:gd name="connsiteY11" fmla="*/ 2377440 h 2717264"/>
                <a:gd name="connsiteX12" fmla="*/ 147518 w 1722668"/>
                <a:gd name="connsiteY12" fmla="*/ 2360023 h 2717264"/>
                <a:gd name="connsiteX13" fmla="*/ 3079 w 1722668"/>
                <a:gd name="connsiteY13" fmla="*/ 2355428 h 2717264"/>
                <a:gd name="connsiteX14" fmla="*/ 123434 w 1722668"/>
                <a:gd name="connsiteY14" fmla="*/ 2029098 h 2717264"/>
                <a:gd name="connsiteX15" fmla="*/ 250026 w 1722668"/>
                <a:gd name="connsiteY15" fmla="*/ 1428206 h 2717264"/>
                <a:gd name="connsiteX16" fmla="*/ 907523 w 1722668"/>
                <a:gd name="connsiteY16" fmla="*/ 0 h 2717264"/>
                <a:gd name="connsiteX0" fmla="*/ 907523 w 1722668"/>
                <a:gd name="connsiteY0" fmla="*/ 0 h 2717264"/>
                <a:gd name="connsiteX1" fmla="*/ 1566728 w 1722668"/>
                <a:gd name="connsiteY1" fmla="*/ 1402342 h 2717264"/>
                <a:gd name="connsiteX2" fmla="*/ 1696534 w 1722668"/>
                <a:gd name="connsiteY2" fmla="*/ 1909847 h 2717264"/>
                <a:gd name="connsiteX3" fmla="*/ 1722668 w 1722668"/>
                <a:gd name="connsiteY3" fmla="*/ 2258933 h 2717264"/>
                <a:gd name="connsiteX4" fmla="*/ 1660333 w 1722668"/>
                <a:gd name="connsiteY4" fmla="*/ 2506099 h 2717264"/>
                <a:gd name="connsiteX5" fmla="*/ 1288523 w 1722668"/>
                <a:gd name="connsiteY5" fmla="*/ 2712720 h 2717264"/>
                <a:gd name="connsiteX6" fmla="*/ 907523 w 1722668"/>
                <a:gd name="connsiteY6" fmla="*/ 2377440 h 2717264"/>
                <a:gd name="connsiteX7" fmla="*/ 909518 w 1722668"/>
                <a:gd name="connsiteY7" fmla="*/ 2360023 h 2717264"/>
                <a:gd name="connsiteX8" fmla="*/ 905528 w 1722668"/>
                <a:gd name="connsiteY8" fmla="*/ 2360023 h 2717264"/>
                <a:gd name="connsiteX9" fmla="*/ 907523 w 1722668"/>
                <a:gd name="connsiteY9" fmla="*/ 2377440 h 2717264"/>
                <a:gd name="connsiteX10" fmla="*/ 526523 w 1722668"/>
                <a:gd name="connsiteY10" fmla="*/ 2712720 h 2717264"/>
                <a:gd name="connsiteX11" fmla="*/ 145523 w 1722668"/>
                <a:gd name="connsiteY11" fmla="*/ 2377440 h 2717264"/>
                <a:gd name="connsiteX12" fmla="*/ 147518 w 1722668"/>
                <a:gd name="connsiteY12" fmla="*/ 2360023 h 2717264"/>
                <a:gd name="connsiteX13" fmla="*/ 3079 w 1722668"/>
                <a:gd name="connsiteY13" fmla="*/ 2355428 h 2717264"/>
                <a:gd name="connsiteX14" fmla="*/ 123434 w 1722668"/>
                <a:gd name="connsiteY14" fmla="*/ 2029098 h 2717264"/>
                <a:gd name="connsiteX15" fmla="*/ 250026 w 1722668"/>
                <a:gd name="connsiteY15" fmla="*/ 1428206 h 2717264"/>
                <a:gd name="connsiteX16" fmla="*/ 907523 w 1722668"/>
                <a:gd name="connsiteY16" fmla="*/ 0 h 2717264"/>
                <a:gd name="connsiteX0" fmla="*/ 784089 w 1599234"/>
                <a:gd name="connsiteY0" fmla="*/ 0 h 2717264"/>
                <a:gd name="connsiteX1" fmla="*/ 1443294 w 1599234"/>
                <a:gd name="connsiteY1" fmla="*/ 1402342 h 2717264"/>
                <a:gd name="connsiteX2" fmla="*/ 1573100 w 1599234"/>
                <a:gd name="connsiteY2" fmla="*/ 1909847 h 2717264"/>
                <a:gd name="connsiteX3" fmla="*/ 1599234 w 1599234"/>
                <a:gd name="connsiteY3" fmla="*/ 2258933 h 2717264"/>
                <a:gd name="connsiteX4" fmla="*/ 1536899 w 1599234"/>
                <a:gd name="connsiteY4" fmla="*/ 2506099 h 2717264"/>
                <a:gd name="connsiteX5" fmla="*/ 1165089 w 1599234"/>
                <a:gd name="connsiteY5" fmla="*/ 2712720 h 2717264"/>
                <a:gd name="connsiteX6" fmla="*/ 784089 w 1599234"/>
                <a:gd name="connsiteY6" fmla="*/ 2377440 h 2717264"/>
                <a:gd name="connsiteX7" fmla="*/ 786084 w 1599234"/>
                <a:gd name="connsiteY7" fmla="*/ 2360023 h 2717264"/>
                <a:gd name="connsiteX8" fmla="*/ 782094 w 1599234"/>
                <a:gd name="connsiteY8" fmla="*/ 2360023 h 2717264"/>
                <a:gd name="connsiteX9" fmla="*/ 784089 w 1599234"/>
                <a:gd name="connsiteY9" fmla="*/ 2377440 h 2717264"/>
                <a:gd name="connsiteX10" fmla="*/ 403089 w 1599234"/>
                <a:gd name="connsiteY10" fmla="*/ 2712720 h 2717264"/>
                <a:gd name="connsiteX11" fmla="*/ 22089 w 1599234"/>
                <a:gd name="connsiteY11" fmla="*/ 2377440 h 2717264"/>
                <a:gd name="connsiteX12" fmla="*/ 24084 w 1599234"/>
                <a:gd name="connsiteY12" fmla="*/ 2360023 h 2717264"/>
                <a:gd name="connsiteX13" fmla="*/ 0 w 1599234"/>
                <a:gd name="connsiteY13" fmla="*/ 2029098 h 2717264"/>
                <a:gd name="connsiteX14" fmla="*/ 126592 w 1599234"/>
                <a:gd name="connsiteY14" fmla="*/ 1428206 h 2717264"/>
                <a:gd name="connsiteX15" fmla="*/ 784089 w 1599234"/>
                <a:gd name="connsiteY15" fmla="*/ 0 h 2717264"/>
                <a:gd name="connsiteX0" fmla="*/ 815145 w 1630290"/>
                <a:gd name="connsiteY0" fmla="*/ 0 h 2717264"/>
                <a:gd name="connsiteX1" fmla="*/ 1474350 w 1630290"/>
                <a:gd name="connsiteY1" fmla="*/ 1402342 h 2717264"/>
                <a:gd name="connsiteX2" fmla="*/ 1604156 w 1630290"/>
                <a:gd name="connsiteY2" fmla="*/ 1909847 h 2717264"/>
                <a:gd name="connsiteX3" fmla="*/ 1630290 w 1630290"/>
                <a:gd name="connsiteY3" fmla="*/ 2258933 h 2717264"/>
                <a:gd name="connsiteX4" fmla="*/ 1567955 w 1630290"/>
                <a:gd name="connsiteY4" fmla="*/ 2506099 h 2717264"/>
                <a:gd name="connsiteX5" fmla="*/ 1196145 w 1630290"/>
                <a:gd name="connsiteY5" fmla="*/ 2712720 h 2717264"/>
                <a:gd name="connsiteX6" fmla="*/ 815145 w 1630290"/>
                <a:gd name="connsiteY6" fmla="*/ 2377440 h 2717264"/>
                <a:gd name="connsiteX7" fmla="*/ 817140 w 1630290"/>
                <a:gd name="connsiteY7" fmla="*/ 2360023 h 2717264"/>
                <a:gd name="connsiteX8" fmla="*/ 813150 w 1630290"/>
                <a:gd name="connsiteY8" fmla="*/ 2360023 h 2717264"/>
                <a:gd name="connsiteX9" fmla="*/ 815145 w 1630290"/>
                <a:gd name="connsiteY9" fmla="*/ 2377440 h 2717264"/>
                <a:gd name="connsiteX10" fmla="*/ 434145 w 1630290"/>
                <a:gd name="connsiteY10" fmla="*/ 2712720 h 2717264"/>
                <a:gd name="connsiteX11" fmla="*/ 53145 w 1630290"/>
                <a:gd name="connsiteY11" fmla="*/ 2377440 h 2717264"/>
                <a:gd name="connsiteX12" fmla="*/ 0 w 1630290"/>
                <a:gd name="connsiteY12" fmla="*/ 2355428 h 2717264"/>
                <a:gd name="connsiteX13" fmla="*/ 31056 w 1630290"/>
                <a:gd name="connsiteY13" fmla="*/ 2029098 h 2717264"/>
                <a:gd name="connsiteX14" fmla="*/ 157648 w 1630290"/>
                <a:gd name="connsiteY14" fmla="*/ 1428206 h 2717264"/>
                <a:gd name="connsiteX15" fmla="*/ 815145 w 1630290"/>
                <a:gd name="connsiteY15" fmla="*/ 0 h 2717264"/>
                <a:gd name="connsiteX0" fmla="*/ 815145 w 1630290"/>
                <a:gd name="connsiteY0" fmla="*/ 0 h 2717264"/>
                <a:gd name="connsiteX1" fmla="*/ 1474350 w 1630290"/>
                <a:gd name="connsiteY1" fmla="*/ 1402342 h 2717264"/>
                <a:gd name="connsiteX2" fmla="*/ 1604156 w 1630290"/>
                <a:gd name="connsiteY2" fmla="*/ 1909847 h 2717264"/>
                <a:gd name="connsiteX3" fmla="*/ 1630290 w 1630290"/>
                <a:gd name="connsiteY3" fmla="*/ 2258933 h 2717264"/>
                <a:gd name="connsiteX4" fmla="*/ 1567955 w 1630290"/>
                <a:gd name="connsiteY4" fmla="*/ 2506099 h 2717264"/>
                <a:gd name="connsiteX5" fmla="*/ 1196145 w 1630290"/>
                <a:gd name="connsiteY5" fmla="*/ 2712720 h 2717264"/>
                <a:gd name="connsiteX6" fmla="*/ 815145 w 1630290"/>
                <a:gd name="connsiteY6" fmla="*/ 2377440 h 2717264"/>
                <a:gd name="connsiteX7" fmla="*/ 817140 w 1630290"/>
                <a:gd name="connsiteY7" fmla="*/ 2360023 h 2717264"/>
                <a:gd name="connsiteX8" fmla="*/ 813150 w 1630290"/>
                <a:gd name="connsiteY8" fmla="*/ 2360023 h 2717264"/>
                <a:gd name="connsiteX9" fmla="*/ 815145 w 1630290"/>
                <a:gd name="connsiteY9" fmla="*/ 2377440 h 2717264"/>
                <a:gd name="connsiteX10" fmla="*/ 434145 w 1630290"/>
                <a:gd name="connsiteY10" fmla="*/ 2712720 h 2717264"/>
                <a:gd name="connsiteX11" fmla="*/ 0 w 1630290"/>
                <a:gd name="connsiteY11" fmla="*/ 2355428 h 2717264"/>
                <a:gd name="connsiteX12" fmla="*/ 31056 w 1630290"/>
                <a:gd name="connsiteY12" fmla="*/ 2029098 h 2717264"/>
                <a:gd name="connsiteX13" fmla="*/ 157648 w 1630290"/>
                <a:gd name="connsiteY13" fmla="*/ 1428206 h 2717264"/>
                <a:gd name="connsiteX14" fmla="*/ 815145 w 1630290"/>
                <a:gd name="connsiteY14" fmla="*/ 0 h 2717264"/>
                <a:gd name="connsiteX0" fmla="*/ 784089 w 1599234"/>
                <a:gd name="connsiteY0" fmla="*/ 0 h 2717264"/>
                <a:gd name="connsiteX1" fmla="*/ 1443294 w 1599234"/>
                <a:gd name="connsiteY1" fmla="*/ 1402342 h 2717264"/>
                <a:gd name="connsiteX2" fmla="*/ 1573100 w 1599234"/>
                <a:gd name="connsiteY2" fmla="*/ 1909847 h 2717264"/>
                <a:gd name="connsiteX3" fmla="*/ 1599234 w 1599234"/>
                <a:gd name="connsiteY3" fmla="*/ 2258933 h 2717264"/>
                <a:gd name="connsiteX4" fmla="*/ 1536899 w 1599234"/>
                <a:gd name="connsiteY4" fmla="*/ 2506099 h 2717264"/>
                <a:gd name="connsiteX5" fmla="*/ 1165089 w 1599234"/>
                <a:gd name="connsiteY5" fmla="*/ 2712720 h 2717264"/>
                <a:gd name="connsiteX6" fmla="*/ 784089 w 1599234"/>
                <a:gd name="connsiteY6" fmla="*/ 2377440 h 2717264"/>
                <a:gd name="connsiteX7" fmla="*/ 786084 w 1599234"/>
                <a:gd name="connsiteY7" fmla="*/ 2360023 h 2717264"/>
                <a:gd name="connsiteX8" fmla="*/ 782094 w 1599234"/>
                <a:gd name="connsiteY8" fmla="*/ 2360023 h 2717264"/>
                <a:gd name="connsiteX9" fmla="*/ 784089 w 1599234"/>
                <a:gd name="connsiteY9" fmla="*/ 2377440 h 2717264"/>
                <a:gd name="connsiteX10" fmla="*/ 403089 w 1599234"/>
                <a:gd name="connsiteY10" fmla="*/ 2712720 h 2717264"/>
                <a:gd name="connsiteX11" fmla="*/ 24084 w 1599234"/>
                <a:gd name="connsiteY11" fmla="*/ 2355428 h 2717264"/>
                <a:gd name="connsiteX12" fmla="*/ 0 w 1599234"/>
                <a:gd name="connsiteY12" fmla="*/ 2029098 h 2717264"/>
                <a:gd name="connsiteX13" fmla="*/ 126592 w 1599234"/>
                <a:gd name="connsiteY13" fmla="*/ 1428206 h 2717264"/>
                <a:gd name="connsiteX14" fmla="*/ 784089 w 1599234"/>
                <a:gd name="connsiteY14" fmla="*/ 0 h 2717264"/>
                <a:gd name="connsiteX0" fmla="*/ 784089 w 1599234"/>
                <a:gd name="connsiteY0" fmla="*/ 0 h 2717264"/>
                <a:gd name="connsiteX1" fmla="*/ 1443294 w 1599234"/>
                <a:gd name="connsiteY1" fmla="*/ 1402342 h 2717264"/>
                <a:gd name="connsiteX2" fmla="*/ 1573100 w 1599234"/>
                <a:gd name="connsiteY2" fmla="*/ 1909847 h 2717264"/>
                <a:gd name="connsiteX3" fmla="*/ 1599234 w 1599234"/>
                <a:gd name="connsiteY3" fmla="*/ 2258933 h 2717264"/>
                <a:gd name="connsiteX4" fmla="*/ 1536899 w 1599234"/>
                <a:gd name="connsiteY4" fmla="*/ 2506099 h 2717264"/>
                <a:gd name="connsiteX5" fmla="*/ 1165089 w 1599234"/>
                <a:gd name="connsiteY5" fmla="*/ 2712720 h 2717264"/>
                <a:gd name="connsiteX6" fmla="*/ 784089 w 1599234"/>
                <a:gd name="connsiteY6" fmla="*/ 2377440 h 2717264"/>
                <a:gd name="connsiteX7" fmla="*/ 786084 w 1599234"/>
                <a:gd name="connsiteY7" fmla="*/ 2360023 h 2717264"/>
                <a:gd name="connsiteX8" fmla="*/ 782094 w 1599234"/>
                <a:gd name="connsiteY8" fmla="*/ 2360023 h 2717264"/>
                <a:gd name="connsiteX9" fmla="*/ 784089 w 1599234"/>
                <a:gd name="connsiteY9" fmla="*/ 2377440 h 2717264"/>
                <a:gd name="connsiteX10" fmla="*/ 403089 w 1599234"/>
                <a:gd name="connsiteY10" fmla="*/ 2712720 h 2717264"/>
                <a:gd name="connsiteX11" fmla="*/ 24084 w 1599234"/>
                <a:gd name="connsiteY11" fmla="*/ 2355428 h 2717264"/>
                <a:gd name="connsiteX12" fmla="*/ 0 w 1599234"/>
                <a:gd name="connsiteY12" fmla="*/ 2029098 h 2717264"/>
                <a:gd name="connsiteX13" fmla="*/ 126592 w 1599234"/>
                <a:gd name="connsiteY13" fmla="*/ 1428206 h 2717264"/>
                <a:gd name="connsiteX14" fmla="*/ 784089 w 1599234"/>
                <a:gd name="connsiteY14" fmla="*/ 0 h 2717264"/>
                <a:gd name="connsiteX0" fmla="*/ 791547 w 1606692"/>
                <a:gd name="connsiteY0" fmla="*/ 0 h 2717264"/>
                <a:gd name="connsiteX1" fmla="*/ 1450752 w 1606692"/>
                <a:gd name="connsiteY1" fmla="*/ 1402342 h 2717264"/>
                <a:gd name="connsiteX2" fmla="*/ 1580558 w 1606692"/>
                <a:gd name="connsiteY2" fmla="*/ 1909847 h 2717264"/>
                <a:gd name="connsiteX3" fmla="*/ 1606692 w 1606692"/>
                <a:gd name="connsiteY3" fmla="*/ 2258933 h 2717264"/>
                <a:gd name="connsiteX4" fmla="*/ 1544357 w 1606692"/>
                <a:gd name="connsiteY4" fmla="*/ 2506099 h 2717264"/>
                <a:gd name="connsiteX5" fmla="*/ 1172547 w 1606692"/>
                <a:gd name="connsiteY5" fmla="*/ 2712720 h 2717264"/>
                <a:gd name="connsiteX6" fmla="*/ 791547 w 1606692"/>
                <a:gd name="connsiteY6" fmla="*/ 2377440 h 2717264"/>
                <a:gd name="connsiteX7" fmla="*/ 793542 w 1606692"/>
                <a:gd name="connsiteY7" fmla="*/ 2360023 h 2717264"/>
                <a:gd name="connsiteX8" fmla="*/ 789552 w 1606692"/>
                <a:gd name="connsiteY8" fmla="*/ 2360023 h 2717264"/>
                <a:gd name="connsiteX9" fmla="*/ 791547 w 1606692"/>
                <a:gd name="connsiteY9" fmla="*/ 2377440 h 2717264"/>
                <a:gd name="connsiteX10" fmla="*/ 410547 w 1606692"/>
                <a:gd name="connsiteY10" fmla="*/ 2712720 h 2717264"/>
                <a:gd name="connsiteX11" fmla="*/ 31542 w 1606692"/>
                <a:gd name="connsiteY11" fmla="*/ 2355428 h 2717264"/>
                <a:gd name="connsiteX12" fmla="*/ 7458 w 1606692"/>
                <a:gd name="connsiteY12" fmla="*/ 2029098 h 2717264"/>
                <a:gd name="connsiteX13" fmla="*/ 134050 w 1606692"/>
                <a:gd name="connsiteY13" fmla="*/ 1428206 h 2717264"/>
                <a:gd name="connsiteX14" fmla="*/ 791547 w 1606692"/>
                <a:gd name="connsiteY14" fmla="*/ 0 h 2717264"/>
                <a:gd name="connsiteX0" fmla="*/ 797893 w 1613038"/>
                <a:gd name="connsiteY0" fmla="*/ 0 h 2717264"/>
                <a:gd name="connsiteX1" fmla="*/ 1457098 w 1613038"/>
                <a:gd name="connsiteY1" fmla="*/ 1402342 h 2717264"/>
                <a:gd name="connsiteX2" fmla="*/ 1586904 w 1613038"/>
                <a:gd name="connsiteY2" fmla="*/ 1909847 h 2717264"/>
                <a:gd name="connsiteX3" fmla="*/ 1613038 w 1613038"/>
                <a:gd name="connsiteY3" fmla="*/ 2258933 h 2717264"/>
                <a:gd name="connsiteX4" fmla="*/ 1550703 w 1613038"/>
                <a:gd name="connsiteY4" fmla="*/ 2506099 h 2717264"/>
                <a:gd name="connsiteX5" fmla="*/ 1178893 w 1613038"/>
                <a:gd name="connsiteY5" fmla="*/ 2712720 h 2717264"/>
                <a:gd name="connsiteX6" fmla="*/ 797893 w 1613038"/>
                <a:gd name="connsiteY6" fmla="*/ 2377440 h 2717264"/>
                <a:gd name="connsiteX7" fmla="*/ 799888 w 1613038"/>
                <a:gd name="connsiteY7" fmla="*/ 2360023 h 2717264"/>
                <a:gd name="connsiteX8" fmla="*/ 795898 w 1613038"/>
                <a:gd name="connsiteY8" fmla="*/ 2360023 h 2717264"/>
                <a:gd name="connsiteX9" fmla="*/ 797893 w 1613038"/>
                <a:gd name="connsiteY9" fmla="*/ 2377440 h 2717264"/>
                <a:gd name="connsiteX10" fmla="*/ 416893 w 1613038"/>
                <a:gd name="connsiteY10" fmla="*/ 2712720 h 2717264"/>
                <a:gd name="connsiteX11" fmla="*/ 37888 w 1613038"/>
                <a:gd name="connsiteY11" fmla="*/ 2355428 h 2717264"/>
                <a:gd name="connsiteX12" fmla="*/ 13804 w 1613038"/>
                <a:gd name="connsiteY12" fmla="*/ 2029098 h 2717264"/>
                <a:gd name="connsiteX13" fmla="*/ 140396 w 1613038"/>
                <a:gd name="connsiteY13" fmla="*/ 1428206 h 2717264"/>
                <a:gd name="connsiteX14" fmla="*/ 797893 w 1613038"/>
                <a:gd name="connsiteY14" fmla="*/ 0 h 2717264"/>
                <a:gd name="connsiteX0" fmla="*/ 797893 w 1613038"/>
                <a:gd name="connsiteY0" fmla="*/ 0 h 2717264"/>
                <a:gd name="connsiteX1" fmla="*/ 1457098 w 1613038"/>
                <a:gd name="connsiteY1" fmla="*/ 1402342 h 2717264"/>
                <a:gd name="connsiteX2" fmla="*/ 1586904 w 1613038"/>
                <a:gd name="connsiteY2" fmla="*/ 1909847 h 2717264"/>
                <a:gd name="connsiteX3" fmla="*/ 1613038 w 1613038"/>
                <a:gd name="connsiteY3" fmla="*/ 2258933 h 2717264"/>
                <a:gd name="connsiteX4" fmla="*/ 1550703 w 1613038"/>
                <a:gd name="connsiteY4" fmla="*/ 2506099 h 2717264"/>
                <a:gd name="connsiteX5" fmla="*/ 1178893 w 1613038"/>
                <a:gd name="connsiteY5" fmla="*/ 2712720 h 2717264"/>
                <a:gd name="connsiteX6" fmla="*/ 797893 w 1613038"/>
                <a:gd name="connsiteY6" fmla="*/ 2377440 h 2717264"/>
                <a:gd name="connsiteX7" fmla="*/ 799888 w 1613038"/>
                <a:gd name="connsiteY7" fmla="*/ 2360023 h 2717264"/>
                <a:gd name="connsiteX8" fmla="*/ 795898 w 1613038"/>
                <a:gd name="connsiteY8" fmla="*/ 2360023 h 2717264"/>
                <a:gd name="connsiteX9" fmla="*/ 797893 w 1613038"/>
                <a:gd name="connsiteY9" fmla="*/ 2377440 h 2717264"/>
                <a:gd name="connsiteX10" fmla="*/ 416893 w 1613038"/>
                <a:gd name="connsiteY10" fmla="*/ 2712720 h 2717264"/>
                <a:gd name="connsiteX11" fmla="*/ 37888 w 1613038"/>
                <a:gd name="connsiteY11" fmla="*/ 2355428 h 2717264"/>
                <a:gd name="connsiteX12" fmla="*/ 13804 w 1613038"/>
                <a:gd name="connsiteY12" fmla="*/ 2029098 h 2717264"/>
                <a:gd name="connsiteX13" fmla="*/ 140396 w 1613038"/>
                <a:gd name="connsiteY13" fmla="*/ 1428206 h 2717264"/>
                <a:gd name="connsiteX14" fmla="*/ 797893 w 1613038"/>
                <a:gd name="connsiteY14" fmla="*/ 0 h 2717264"/>
                <a:gd name="connsiteX0" fmla="*/ 805724 w 1620869"/>
                <a:gd name="connsiteY0" fmla="*/ 0 h 2717264"/>
                <a:gd name="connsiteX1" fmla="*/ 1464929 w 1620869"/>
                <a:gd name="connsiteY1" fmla="*/ 1402342 h 2717264"/>
                <a:gd name="connsiteX2" fmla="*/ 1594735 w 1620869"/>
                <a:gd name="connsiteY2" fmla="*/ 1909847 h 2717264"/>
                <a:gd name="connsiteX3" fmla="*/ 1620869 w 1620869"/>
                <a:gd name="connsiteY3" fmla="*/ 2258933 h 2717264"/>
                <a:gd name="connsiteX4" fmla="*/ 1558534 w 1620869"/>
                <a:gd name="connsiteY4" fmla="*/ 2506099 h 2717264"/>
                <a:gd name="connsiteX5" fmla="*/ 1186724 w 1620869"/>
                <a:gd name="connsiteY5" fmla="*/ 2712720 h 2717264"/>
                <a:gd name="connsiteX6" fmla="*/ 805724 w 1620869"/>
                <a:gd name="connsiteY6" fmla="*/ 2377440 h 2717264"/>
                <a:gd name="connsiteX7" fmla="*/ 807719 w 1620869"/>
                <a:gd name="connsiteY7" fmla="*/ 2360023 h 2717264"/>
                <a:gd name="connsiteX8" fmla="*/ 803729 w 1620869"/>
                <a:gd name="connsiteY8" fmla="*/ 2360023 h 2717264"/>
                <a:gd name="connsiteX9" fmla="*/ 805724 w 1620869"/>
                <a:gd name="connsiteY9" fmla="*/ 2377440 h 2717264"/>
                <a:gd name="connsiteX10" fmla="*/ 424724 w 1620869"/>
                <a:gd name="connsiteY10" fmla="*/ 2712720 h 2717264"/>
                <a:gd name="connsiteX11" fmla="*/ 31934 w 1620869"/>
                <a:gd name="connsiteY11" fmla="*/ 2355428 h 2717264"/>
                <a:gd name="connsiteX12" fmla="*/ 21635 w 1620869"/>
                <a:gd name="connsiteY12" fmla="*/ 2029098 h 2717264"/>
                <a:gd name="connsiteX13" fmla="*/ 148227 w 1620869"/>
                <a:gd name="connsiteY13" fmla="*/ 1428206 h 2717264"/>
                <a:gd name="connsiteX14" fmla="*/ 805724 w 1620869"/>
                <a:gd name="connsiteY14" fmla="*/ 0 h 2717264"/>
                <a:gd name="connsiteX0" fmla="*/ 819682 w 1634827"/>
                <a:gd name="connsiteY0" fmla="*/ 0 h 2717264"/>
                <a:gd name="connsiteX1" fmla="*/ 1478887 w 1634827"/>
                <a:gd name="connsiteY1" fmla="*/ 1402342 h 2717264"/>
                <a:gd name="connsiteX2" fmla="*/ 1608693 w 1634827"/>
                <a:gd name="connsiteY2" fmla="*/ 1909847 h 2717264"/>
                <a:gd name="connsiteX3" fmla="*/ 1634827 w 1634827"/>
                <a:gd name="connsiteY3" fmla="*/ 2258933 h 2717264"/>
                <a:gd name="connsiteX4" fmla="*/ 1572492 w 1634827"/>
                <a:gd name="connsiteY4" fmla="*/ 2506099 h 2717264"/>
                <a:gd name="connsiteX5" fmla="*/ 1200682 w 1634827"/>
                <a:gd name="connsiteY5" fmla="*/ 2712720 h 2717264"/>
                <a:gd name="connsiteX6" fmla="*/ 819682 w 1634827"/>
                <a:gd name="connsiteY6" fmla="*/ 2377440 h 2717264"/>
                <a:gd name="connsiteX7" fmla="*/ 821677 w 1634827"/>
                <a:gd name="connsiteY7" fmla="*/ 2360023 h 2717264"/>
                <a:gd name="connsiteX8" fmla="*/ 817687 w 1634827"/>
                <a:gd name="connsiteY8" fmla="*/ 2360023 h 2717264"/>
                <a:gd name="connsiteX9" fmla="*/ 819682 w 1634827"/>
                <a:gd name="connsiteY9" fmla="*/ 2377440 h 2717264"/>
                <a:gd name="connsiteX10" fmla="*/ 438682 w 1634827"/>
                <a:gd name="connsiteY10" fmla="*/ 2712720 h 2717264"/>
                <a:gd name="connsiteX11" fmla="*/ 45892 w 1634827"/>
                <a:gd name="connsiteY11" fmla="*/ 2355428 h 2717264"/>
                <a:gd name="connsiteX12" fmla="*/ 8023 w 1634827"/>
                <a:gd name="connsiteY12" fmla="*/ 1987743 h 2717264"/>
                <a:gd name="connsiteX13" fmla="*/ 162185 w 1634827"/>
                <a:gd name="connsiteY13" fmla="*/ 1428206 h 2717264"/>
                <a:gd name="connsiteX14" fmla="*/ 819682 w 1634827"/>
                <a:gd name="connsiteY14" fmla="*/ 0 h 2717264"/>
                <a:gd name="connsiteX0" fmla="*/ 819682 w 1634827"/>
                <a:gd name="connsiteY0" fmla="*/ 0 h 2717264"/>
                <a:gd name="connsiteX1" fmla="*/ 1478887 w 1634827"/>
                <a:gd name="connsiteY1" fmla="*/ 1402342 h 2717264"/>
                <a:gd name="connsiteX2" fmla="*/ 1608693 w 1634827"/>
                <a:gd name="connsiteY2" fmla="*/ 1909847 h 2717264"/>
                <a:gd name="connsiteX3" fmla="*/ 1634827 w 1634827"/>
                <a:gd name="connsiteY3" fmla="*/ 2258933 h 2717264"/>
                <a:gd name="connsiteX4" fmla="*/ 1572492 w 1634827"/>
                <a:gd name="connsiteY4" fmla="*/ 2506099 h 2717264"/>
                <a:gd name="connsiteX5" fmla="*/ 1200682 w 1634827"/>
                <a:gd name="connsiteY5" fmla="*/ 2712720 h 2717264"/>
                <a:gd name="connsiteX6" fmla="*/ 819682 w 1634827"/>
                <a:gd name="connsiteY6" fmla="*/ 2377440 h 2717264"/>
                <a:gd name="connsiteX7" fmla="*/ 821677 w 1634827"/>
                <a:gd name="connsiteY7" fmla="*/ 2360023 h 2717264"/>
                <a:gd name="connsiteX8" fmla="*/ 817687 w 1634827"/>
                <a:gd name="connsiteY8" fmla="*/ 2360023 h 2717264"/>
                <a:gd name="connsiteX9" fmla="*/ 819682 w 1634827"/>
                <a:gd name="connsiteY9" fmla="*/ 2377440 h 2717264"/>
                <a:gd name="connsiteX10" fmla="*/ 438682 w 1634827"/>
                <a:gd name="connsiteY10" fmla="*/ 2712720 h 2717264"/>
                <a:gd name="connsiteX11" fmla="*/ 45892 w 1634827"/>
                <a:gd name="connsiteY11" fmla="*/ 2355428 h 2717264"/>
                <a:gd name="connsiteX12" fmla="*/ 8023 w 1634827"/>
                <a:gd name="connsiteY12" fmla="*/ 1987743 h 2717264"/>
                <a:gd name="connsiteX13" fmla="*/ 162185 w 1634827"/>
                <a:gd name="connsiteY13" fmla="*/ 1428206 h 2717264"/>
                <a:gd name="connsiteX14" fmla="*/ 819682 w 1634827"/>
                <a:gd name="connsiteY14" fmla="*/ 0 h 2717264"/>
                <a:gd name="connsiteX0" fmla="*/ 819682 w 1634827"/>
                <a:gd name="connsiteY0" fmla="*/ 0 h 2717264"/>
                <a:gd name="connsiteX1" fmla="*/ 1478887 w 1634827"/>
                <a:gd name="connsiteY1" fmla="*/ 1402342 h 2717264"/>
                <a:gd name="connsiteX2" fmla="*/ 1608693 w 1634827"/>
                <a:gd name="connsiteY2" fmla="*/ 1909847 h 2717264"/>
                <a:gd name="connsiteX3" fmla="*/ 1634827 w 1634827"/>
                <a:gd name="connsiteY3" fmla="*/ 2258933 h 2717264"/>
                <a:gd name="connsiteX4" fmla="*/ 1572492 w 1634827"/>
                <a:gd name="connsiteY4" fmla="*/ 2506099 h 2717264"/>
                <a:gd name="connsiteX5" fmla="*/ 1200682 w 1634827"/>
                <a:gd name="connsiteY5" fmla="*/ 2712720 h 2717264"/>
                <a:gd name="connsiteX6" fmla="*/ 819682 w 1634827"/>
                <a:gd name="connsiteY6" fmla="*/ 2377440 h 2717264"/>
                <a:gd name="connsiteX7" fmla="*/ 821677 w 1634827"/>
                <a:gd name="connsiteY7" fmla="*/ 2360023 h 2717264"/>
                <a:gd name="connsiteX8" fmla="*/ 817687 w 1634827"/>
                <a:gd name="connsiteY8" fmla="*/ 2360023 h 2717264"/>
                <a:gd name="connsiteX9" fmla="*/ 819682 w 1634827"/>
                <a:gd name="connsiteY9" fmla="*/ 2377440 h 2717264"/>
                <a:gd name="connsiteX10" fmla="*/ 438682 w 1634827"/>
                <a:gd name="connsiteY10" fmla="*/ 2712720 h 2717264"/>
                <a:gd name="connsiteX11" fmla="*/ 45892 w 1634827"/>
                <a:gd name="connsiteY11" fmla="*/ 2355428 h 2717264"/>
                <a:gd name="connsiteX12" fmla="*/ 8023 w 1634827"/>
                <a:gd name="connsiteY12" fmla="*/ 1987743 h 2717264"/>
                <a:gd name="connsiteX13" fmla="*/ 162185 w 1634827"/>
                <a:gd name="connsiteY13" fmla="*/ 1428206 h 2717264"/>
                <a:gd name="connsiteX14" fmla="*/ 819682 w 1634827"/>
                <a:gd name="connsiteY14" fmla="*/ 0 h 2717264"/>
                <a:gd name="connsiteX0" fmla="*/ 819682 w 1634827"/>
                <a:gd name="connsiteY0" fmla="*/ 0 h 2717264"/>
                <a:gd name="connsiteX1" fmla="*/ 1478887 w 1634827"/>
                <a:gd name="connsiteY1" fmla="*/ 1402342 h 2717264"/>
                <a:gd name="connsiteX2" fmla="*/ 1608693 w 1634827"/>
                <a:gd name="connsiteY2" fmla="*/ 1909847 h 2717264"/>
                <a:gd name="connsiteX3" fmla="*/ 1634827 w 1634827"/>
                <a:gd name="connsiteY3" fmla="*/ 2258933 h 2717264"/>
                <a:gd name="connsiteX4" fmla="*/ 1572492 w 1634827"/>
                <a:gd name="connsiteY4" fmla="*/ 2506099 h 2717264"/>
                <a:gd name="connsiteX5" fmla="*/ 1200682 w 1634827"/>
                <a:gd name="connsiteY5" fmla="*/ 2712720 h 2717264"/>
                <a:gd name="connsiteX6" fmla="*/ 819682 w 1634827"/>
                <a:gd name="connsiteY6" fmla="*/ 2377440 h 2717264"/>
                <a:gd name="connsiteX7" fmla="*/ 821677 w 1634827"/>
                <a:gd name="connsiteY7" fmla="*/ 2360023 h 2717264"/>
                <a:gd name="connsiteX8" fmla="*/ 817687 w 1634827"/>
                <a:gd name="connsiteY8" fmla="*/ 2360023 h 2717264"/>
                <a:gd name="connsiteX9" fmla="*/ 819682 w 1634827"/>
                <a:gd name="connsiteY9" fmla="*/ 2377440 h 2717264"/>
                <a:gd name="connsiteX10" fmla="*/ 438682 w 1634827"/>
                <a:gd name="connsiteY10" fmla="*/ 2712720 h 2717264"/>
                <a:gd name="connsiteX11" fmla="*/ 45892 w 1634827"/>
                <a:gd name="connsiteY11" fmla="*/ 2355428 h 2717264"/>
                <a:gd name="connsiteX12" fmla="*/ 8023 w 1634827"/>
                <a:gd name="connsiteY12" fmla="*/ 1987743 h 2717264"/>
                <a:gd name="connsiteX13" fmla="*/ 162185 w 1634827"/>
                <a:gd name="connsiteY13" fmla="*/ 1428206 h 2717264"/>
                <a:gd name="connsiteX14" fmla="*/ 819682 w 1634827"/>
                <a:gd name="connsiteY14" fmla="*/ 0 h 2717264"/>
                <a:gd name="connsiteX0" fmla="*/ 819682 w 1634827"/>
                <a:gd name="connsiteY0" fmla="*/ 0 h 2717264"/>
                <a:gd name="connsiteX1" fmla="*/ 1478887 w 1634827"/>
                <a:gd name="connsiteY1" fmla="*/ 1402342 h 2717264"/>
                <a:gd name="connsiteX2" fmla="*/ 1608693 w 1634827"/>
                <a:gd name="connsiteY2" fmla="*/ 1909847 h 2717264"/>
                <a:gd name="connsiteX3" fmla="*/ 1634827 w 1634827"/>
                <a:gd name="connsiteY3" fmla="*/ 2258933 h 2717264"/>
                <a:gd name="connsiteX4" fmla="*/ 1572492 w 1634827"/>
                <a:gd name="connsiteY4" fmla="*/ 2506099 h 2717264"/>
                <a:gd name="connsiteX5" fmla="*/ 1200682 w 1634827"/>
                <a:gd name="connsiteY5" fmla="*/ 2712720 h 2717264"/>
                <a:gd name="connsiteX6" fmla="*/ 819682 w 1634827"/>
                <a:gd name="connsiteY6" fmla="*/ 2377440 h 2717264"/>
                <a:gd name="connsiteX7" fmla="*/ 821677 w 1634827"/>
                <a:gd name="connsiteY7" fmla="*/ 2360023 h 2717264"/>
                <a:gd name="connsiteX8" fmla="*/ 817687 w 1634827"/>
                <a:gd name="connsiteY8" fmla="*/ 2360023 h 2717264"/>
                <a:gd name="connsiteX9" fmla="*/ 819682 w 1634827"/>
                <a:gd name="connsiteY9" fmla="*/ 2377440 h 2717264"/>
                <a:gd name="connsiteX10" fmla="*/ 438682 w 1634827"/>
                <a:gd name="connsiteY10" fmla="*/ 2712720 h 2717264"/>
                <a:gd name="connsiteX11" fmla="*/ 45892 w 1634827"/>
                <a:gd name="connsiteY11" fmla="*/ 2355428 h 2717264"/>
                <a:gd name="connsiteX12" fmla="*/ 8023 w 1634827"/>
                <a:gd name="connsiteY12" fmla="*/ 1987743 h 2717264"/>
                <a:gd name="connsiteX13" fmla="*/ 162185 w 1634827"/>
                <a:gd name="connsiteY13" fmla="*/ 1428206 h 2717264"/>
                <a:gd name="connsiteX14" fmla="*/ 819682 w 1634827"/>
                <a:gd name="connsiteY14" fmla="*/ 0 h 2717264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39210 w 1634827"/>
                <a:gd name="connsiteY13" fmla="*/ 1239812 h 2528870"/>
                <a:gd name="connsiteX14" fmla="*/ 801302 w 1634827"/>
                <a:gd name="connsiteY14" fmla="*/ 0 h 252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34827" h="2528870">
                  <a:moveTo>
                    <a:pt x="801302" y="0"/>
                  </a:moveTo>
                  <a:cubicBezTo>
                    <a:pt x="1206368" y="560878"/>
                    <a:pt x="1298975" y="804704"/>
                    <a:pt x="1478887" y="1213948"/>
                  </a:cubicBezTo>
                  <a:cubicBezTo>
                    <a:pt x="1522798" y="1367800"/>
                    <a:pt x="1546402" y="1448131"/>
                    <a:pt x="1608693" y="1721453"/>
                  </a:cubicBezTo>
                  <a:cubicBezTo>
                    <a:pt x="1625493" y="1864984"/>
                    <a:pt x="1630139" y="1977290"/>
                    <a:pt x="1634827" y="2070539"/>
                  </a:cubicBezTo>
                  <a:cubicBezTo>
                    <a:pt x="1623239" y="2126889"/>
                    <a:pt x="1611650" y="2242976"/>
                    <a:pt x="1572492" y="2317705"/>
                  </a:cubicBezTo>
                  <a:cubicBezTo>
                    <a:pt x="1475998" y="2493685"/>
                    <a:pt x="1326150" y="2545769"/>
                    <a:pt x="1200682" y="2524326"/>
                  </a:cubicBezTo>
                  <a:cubicBezTo>
                    <a:pt x="1075214" y="2502883"/>
                    <a:pt x="819682" y="2374216"/>
                    <a:pt x="819682" y="2189046"/>
                  </a:cubicBezTo>
                  <a:lnTo>
                    <a:pt x="821677" y="2171629"/>
                  </a:lnTo>
                  <a:lnTo>
                    <a:pt x="817687" y="2171629"/>
                  </a:lnTo>
                  <a:lnTo>
                    <a:pt x="819682" y="2189046"/>
                  </a:lnTo>
                  <a:cubicBezTo>
                    <a:pt x="819682" y="2374216"/>
                    <a:pt x="645761" y="2523400"/>
                    <a:pt x="438682" y="2524326"/>
                  </a:cubicBezTo>
                  <a:cubicBezTo>
                    <a:pt x="231603" y="2525252"/>
                    <a:pt x="90098" y="2368276"/>
                    <a:pt x="45892" y="2167034"/>
                  </a:cubicBezTo>
                  <a:cubicBezTo>
                    <a:pt x="-12681" y="1998522"/>
                    <a:pt x="-2329" y="1908126"/>
                    <a:pt x="8023" y="1799349"/>
                  </a:cubicBezTo>
                  <a:cubicBezTo>
                    <a:pt x="25440" y="1644046"/>
                    <a:pt x="15785" y="1575092"/>
                    <a:pt x="139210" y="1239812"/>
                  </a:cubicBezTo>
                  <a:cubicBezTo>
                    <a:pt x="340959" y="662143"/>
                    <a:pt x="455402" y="524936"/>
                    <a:pt x="801302" y="0"/>
                  </a:cubicBezTo>
                  <a:close/>
                </a:path>
              </a:pathLst>
            </a:custGeom>
            <a:gradFill>
              <a:gsLst>
                <a:gs pos="96000">
                  <a:srgbClr val="00CC00"/>
                </a:gs>
                <a:gs pos="70000">
                  <a:srgbClr val="FFC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39">
                <a:solidFill>
                  <a:prstClr val="white"/>
                </a:solidFill>
              </a:endParaRPr>
            </a:p>
          </p:txBody>
        </p:sp>
        <p:sp>
          <p:nvSpPr>
            <p:cNvPr id="60" name="รูปแบบอิสระ 59"/>
            <p:cNvSpPr/>
            <p:nvPr/>
          </p:nvSpPr>
          <p:spPr>
            <a:xfrm>
              <a:off x="4643703" y="2375759"/>
              <a:ext cx="1152998" cy="1848075"/>
            </a:xfrm>
            <a:custGeom>
              <a:avLst/>
              <a:gdLst>
                <a:gd name="connsiteX0" fmla="*/ 762000 w 1524000"/>
                <a:gd name="connsiteY0" fmla="*/ 0 h 2712720"/>
                <a:gd name="connsiteX1" fmla="*/ 1524000 w 1524000"/>
                <a:gd name="connsiteY1" fmla="*/ 160237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0 w 1524000"/>
                <a:gd name="connsiteY14" fmla="*/ 1602377 h 2712720"/>
                <a:gd name="connsiteX0" fmla="*/ 762000 w 1524000"/>
                <a:gd name="connsiteY0" fmla="*/ 0 h 2712720"/>
                <a:gd name="connsiteX1" fmla="*/ 1524000 w 1524000"/>
                <a:gd name="connsiteY1" fmla="*/ 160237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43543 w 1524000"/>
                <a:gd name="connsiteY14" fmla="*/ 1576252 h 2712720"/>
                <a:gd name="connsiteX15" fmla="*/ 762000 w 1524000"/>
                <a:gd name="connsiteY15" fmla="*/ 0 h 2712720"/>
                <a:gd name="connsiteX0" fmla="*/ 762000 w 1524000"/>
                <a:gd name="connsiteY0" fmla="*/ 0 h 2712720"/>
                <a:gd name="connsiteX1" fmla="*/ 1524000 w 1524000"/>
                <a:gd name="connsiteY1" fmla="*/ 160237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43543 w 1524000"/>
                <a:gd name="connsiteY14" fmla="*/ 1576252 h 2712720"/>
                <a:gd name="connsiteX15" fmla="*/ 762000 w 1524000"/>
                <a:gd name="connsiteY15" fmla="*/ 0 h 2712720"/>
                <a:gd name="connsiteX0" fmla="*/ 762000 w 1524000"/>
                <a:gd name="connsiteY0" fmla="*/ 0 h 2712720"/>
                <a:gd name="connsiteX1" fmla="*/ 1471749 w 1524000"/>
                <a:gd name="connsiteY1" fmla="*/ 160237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43543 w 1524000"/>
                <a:gd name="connsiteY14" fmla="*/ 1576252 h 2712720"/>
                <a:gd name="connsiteX15" fmla="*/ 762000 w 1524000"/>
                <a:gd name="connsiteY15" fmla="*/ 0 h 2712720"/>
                <a:gd name="connsiteX0" fmla="*/ 762000 w 1524000"/>
                <a:gd name="connsiteY0" fmla="*/ 0 h 2712720"/>
                <a:gd name="connsiteX1" fmla="*/ 1471749 w 1524000"/>
                <a:gd name="connsiteY1" fmla="*/ 148045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43543 w 1524000"/>
                <a:gd name="connsiteY14" fmla="*/ 1576252 h 2712720"/>
                <a:gd name="connsiteX15" fmla="*/ 762000 w 1524000"/>
                <a:gd name="connsiteY15" fmla="*/ 0 h 2712720"/>
                <a:gd name="connsiteX0" fmla="*/ 762000 w 1524000"/>
                <a:gd name="connsiteY0" fmla="*/ 0 h 2712720"/>
                <a:gd name="connsiteX1" fmla="*/ 1471749 w 1524000"/>
                <a:gd name="connsiteY1" fmla="*/ 148045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104503 w 1524000"/>
                <a:gd name="connsiteY14" fmla="*/ 1428206 h 2712720"/>
                <a:gd name="connsiteX15" fmla="*/ 762000 w 1524000"/>
                <a:gd name="connsiteY15" fmla="*/ 0 h 2712720"/>
                <a:gd name="connsiteX0" fmla="*/ 762000 w 1524000"/>
                <a:gd name="connsiteY0" fmla="*/ 0 h 2712720"/>
                <a:gd name="connsiteX1" fmla="*/ 1471749 w 1524000"/>
                <a:gd name="connsiteY1" fmla="*/ 148045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104503 w 1524000"/>
                <a:gd name="connsiteY14" fmla="*/ 1428206 h 2712720"/>
                <a:gd name="connsiteX15" fmla="*/ 762000 w 1524000"/>
                <a:gd name="connsiteY15" fmla="*/ 0 h 2712720"/>
                <a:gd name="connsiteX0" fmla="*/ 788276 w 1550276"/>
                <a:gd name="connsiteY0" fmla="*/ 0 h 2712720"/>
                <a:gd name="connsiteX1" fmla="*/ 1498025 w 1550276"/>
                <a:gd name="connsiteY1" fmla="*/ 1480457 h 2712720"/>
                <a:gd name="connsiteX2" fmla="*/ 1550276 w 1550276"/>
                <a:gd name="connsiteY2" fmla="*/ 2360023 h 2712720"/>
                <a:gd name="connsiteX3" fmla="*/ 1548281 w 1550276"/>
                <a:gd name="connsiteY3" fmla="*/ 2360023 h 2712720"/>
                <a:gd name="connsiteX4" fmla="*/ 1550276 w 1550276"/>
                <a:gd name="connsiteY4" fmla="*/ 2377440 h 2712720"/>
                <a:gd name="connsiteX5" fmla="*/ 1169276 w 1550276"/>
                <a:gd name="connsiteY5" fmla="*/ 2712720 h 2712720"/>
                <a:gd name="connsiteX6" fmla="*/ 788276 w 1550276"/>
                <a:gd name="connsiteY6" fmla="*/ 2377440 h 2712720"/>
                <a:gd name="connsiteX7" fmla="*/ 790271 w 1550276"/>
                <a:gd name="connsiteY7" fmla="*/ 2360023 h 2712720"/>
                <a:gd name="connsiteX8" fmla="*/ 786281 w 1550276"/>
                <a:gd name="connsiteY8" fmla="*/ 2360023 h 2712720"/>
                <a:gd name="connsiteX9" fmla="*/ 788276 w 1550276"/>
                <a:gd name="connsiteY9" fmla="*/ 2377440 h 2712720"/>
                <a:gd name="connsiteX10" fmla="*/ 407276 w 1550276"/>
                <a:gd name="connsiteY10" fmla="*/ 2712720 h 2712720"/>
                <a:gd name="connsiteX11" fmla="*/ 26276 w 1550276"/>
                <a:gd name="connsiteY11" fmla="*/ 2377440 h 2712720"/>
                <a:gd name="connsiteX12" fmla="*/ 28271 w 1550276"/>
                <a:gd name="connsiteY12" fmla="*/ 2360023 h 2712720"/>
                <a:gd name="connsiteX13" fmla="*/ 26276 w 1550276"/>
                <a:gd name="connsiteY13" fmla="*/ 2360023 h 2712720"/>
                <a:gd name="connsiteX14" fmla="*/ 4187 w 1550276"/>
                <a:gd name="connsiteY14" fmla="*/ 2029098 h 2712720"/>
                <a:gd name="connsiteX15" fmla="*/ 130779 w 1550276"/>
                <a:gd name="connsiteY15" fmla="*/ 1428206 h 2712720"/>
                <a:gd name="connsiteX16" fmla="*/ 788276 w 1550276"/>
                <a:gd name="connsiteY16" fmla="*/ 0 h 2712720"/>
                <a:gd name="connsiteX0" fmla="*/ 788276 w 1554312"/>
                <a:gd name="connsiteY0" fmla="*/ 0 h 2712720"/>
                <a:gd name="connsiteX1" fmla="*/ 1498025 w 1554312"/>
                <a:gd name="connsiteY1" fmla="*/ 1480457 h 2712720"/>
                <a:gd name="connsiteX2" fmla="*/ 1554312 w 1554312"/>
                <a:gd name="connsiteY2" fmla="*/ 1942012 h 2712720"/>
                <a:gd name="connsiteX3" fmla="*/ 1550276 w 1554312"/>
                <a:gd name="connsiteY3" fmla="*/ 2360023 h 2712720"/>
                <a:gd name="connsiteX4" fmla="*/ 1548281 w 1554312"/>
                <a:gd name="connsiteY4" fmla="*/ 2360023 h 2712720"/>
                <a:gd name="connsiteX5" fmla="*/ 1550276 w 1554312"/>
                <a:gd name="connsiteY5" fmla="*/ 2377440 h 2712720"/>
                <a:gd name="connsiteX6" fmla="*/ 1169276 w 1554312"/>
                <a:gd name="connsiteY6" fmla="*/ 2712720 h 2712720"/>
                <a:gd name="connsiteX7" fmla="*/ 788276 w 1554312"/>
                <a:gd name="connsiteY7" fmla="*/ 2377440 h 2712720"/>
                <a:gd name="connsiteX8" fmla="*/ 790271 w 1554312"/>
                <a:gd name="connsiteY8" fmla="*/ 2360023 h 2712720"/>
                <a:gd name="connsiteX9" fmla="*/ 786281 w 1554312"/>
                <a:gd name="connsiteY9" fmla="*/ 2360023 h 2712720"/>
                <a:gd name="connsiteX10" fmla="*/ 788276 w 1554312"/>
                <a:gd name="connsiteY10" fmla="*/ 2377440 h 2712720"/>
                <a:gd name="connsiteX11" fmla="*/ 407276 w 1554312"/>
                <a:gd name="connsiteY11" fmla="*/ 2712720 h 2712720"/>
                <a:gd name="connsiteX12" fmla="*/ 26276 w 1554312"/>
                <a:gd name="connsiteY12" fmla="*/ 2377440 h 2712720"/>
                <a:gd name="connsiteX13" fmla="*/ 28271 w 1554312"/>
                <a:gd name="connsiteY13" fmla="*/ 2360023 h 2712720"/>
                <a:gd name="connsiteX14" fmla="*/ 26276 w 1554312"/>
                <a:gd name="connsiteY14" fmla="*/ 2360023 h 2712720"/>
                <a:gd name="connsiteX15" fmla="*/ 4187 w 1554312"/>
                <a:gd name="connsiteY15" fmla="*/ 2029098 h 2712720"/>
                <a:gd name="connsiteX16" fmla="*/ 130779 w 1554312"/>
                <a:gd name="connsiteY16" fmla="*/ 1428206 h 2712720"/>
                <a:gd name="connsiteX17" fmla="*/ 788276 w 1554312"/>
                <a:gd name="connsiteY17" fmla="*/ 0 h 2712720"/>
                <a:gd name="connsiteX0" fmla="*/ 788276 w 1554312"/>
                <a:gd name="connsiteY0" fmla="*/ 0 h 2712720"/>
                <a:gd name="connsiteX1" fmla="*/ 1447481 w 1554312"/>
                <a:gd name="connsiteY1" fmla="*/ 1402342 h 2712720"/>
                <a:gd name="connsiteX2" fmla="*/ 1554312 w 1554312"/>
                <a:gd name="connsiteY2" fmla="*/ 1942012 h 2712720"/>
                <a:gd name="connsiteX3" fmla="*/ 1550276 w 1554312"/>
                <a:gd name="connsiteY3" fmla="*/ 2360023 h 2712720"/>
                <a:gd name="connsiteX4" fmla="*/ 1548281 w 1554312"/>
                <a:gd name="connsiteY4" fmla="*/ 2360023 h 2712720"/>
                <a:gd name="connsiteX5" fmla="*/ 1550276 w 1554312"/>
                <a:gd name="connsiteY5" fmla="*/ 2377440 h 2712720"/>
                <a:gd name="connsiteX6" fmla="*/ 1169276 w 1554312"/>
                <a:gd name="connsiteY6" fmla="*/ 2712720 h 2712720"/>
                <a:gd name="connsiteX7" fmla="*/ 788276 w 1554312"/>
                <a:gd name="connsiteY7" fmla="*/ 2377440 h 2712720"/>
                <a:gd name="connsiteX8" fmla="*/ 790271 w 1554312"/>
                <a:gd name="connsiteY8" fmla="*/ 2360023 h 2712720"/>
                <a:gd name="connsiteX9" fmla="*/ 786281 w 1554312"/>
                <a:gd name="connsiteY9" fmla="*/ 2360023 h 2712720"/>
                <a:gd name="connsiteX10" fmla="*/ 788276 w 1554312"/>
                <a:gd name="connsiteY10" fmla="*/ 2377440 h 2712720"/>
                <a:gd name="connsiteX11" fmla="*/ 407276 w 1554312"/>
                <a:gd name="connsiteY11" fmla="*/ 2712720 h 2712720"/>
                <a:gd name="connsiteX12" fmla="*/ 26276 w 1554312"/>
                <a:gd name="connsiteY12" fmla="*/ 2377440 h 2712720"/>
                <a:gd name="connsiteX13" fmla="*/ 28271 w 1554312"/>
                <a:gd name="connsiteY13" fmla="*/ 2360023 h 2712720"/>
                <a:gd name="connsiteX14" fmla="*/ 26276 w 1554312"/>
                <a:gd name="connsiteY14" fmla="*/ 2360023 h 2712720"/>
                <a:gd name="connsiteX15" fmla="*/ 4187 w 1554312"/>
                <a:gd name="connsiteY15" fmla="*/ 2029098 h 2712720"/>
                <a:gd name="connsiteX16" fmla="*/ 130779 w 1554312"/>
                <a:gd name="connsiteY16" fmla="*/ 1428206 h 2712720"/>
                <a:gd name="connsiteX17" fmla="*/ 788276 w 1554312"/>
                <a:gd name="connsiteY17" fmla="*/ 0 h 2712720"/>
                <a:gd name="connsiteX0" fmla="*/ 788276 w 1554312"/>
                <a:gd name="connsiteY0" fmla="*/ 0 h 2712720"/>
                <a:gd name="connsiteX1" fmla="*/ 1447481 w 1554312"/>
                <a:gd name="connsiteY1" fmla="*/ 1402342 h 2712720"/>
                <a:gd name="connsiteX2" fmla="*/ 1554312 w 1554312"/>
                <a:gd name="connsiteY2" fmla="*/ 1942012 h 2712720"/>
                <a:gd name="connsiteX3" fmla="*/ 1550276 w 1554312"/>
                <a:gd name="connsiteY3" fmla="*/ 2360023 h 2712720"/>
                <a:gd name="connsiteX4" fmla="*/ 1548281 w 1554312"/>
                <a:gd name="connsiteY4" fmla="*/ 2360023 h 2712720"/>
                <a:gd name="connsiteX5" fmla="*/ 1550276 w 1554312"/>
                <a:gd name="connsiteY5" fmla="*/ 2377440 h 2712720"/>
                <a:gd name="connsiteX6" fmla="*/ 1169276 w 1554312"/>
                <a:gd name="connsiteY6" fmla="*/ 2712720 h 2712720"/>
                <a:gd name="connsiteX7" fmla="*/ 788276 w 1554312"/>
                <a:gd name="connsiteY7" fmla="*/ 2377440 h 2712720"/>
                <a:gd name="connsiteX8" fmla="*/ 790271 w 1554312"/>
                <a:gd name="connsiteY8" fmla="*/ 2360023 h 2712720"/>
                <a:gd name="connsiteX9" fmla="*/ 786281 w 1554312"/>
                <a:gd name="connsiteY9" fmla="*/ 2360023 h 2712720"/>
                <a:gd name="connsiteX10" fmla="*/ 788276 w 1554312"/>
                <a:gd name="connsiteY10" fmla="*/ 2377440 h 2712720"/>
                <a:gd name="connsiteX11" fmla="*/ 407276 w 1554312"/>
                <a:gd name="connsiteY11" fmla="*/ 2712720 h 2712720"/>
                <a:gd name="connsiteX12" fmla="*/ 26276 w 1554312"/>
                <a:gd name="connsiteY12" fmla="*/ 2377440 h 2712720"/>
                <a:gd name="connsiteX13" fmla="*/ 28271 w 1554312"/>
                <a:gd name="connsiteY13" fmla="*/ 2360023 h 2712720"/>
                <a:gd name="connsiteX14" fmla="*/ 26276 w 1554312"/>
                <a:gd name="connsiteY14" fmla="*/ 2360023 h 2712720"/>
                <a:gd name="connsiteX15" fmla="*/ 4187 w 1554312"/>
                <a:gd name="connsiteY15" fmla="*/ 2029098 h 2712720"/>
                <a:gd name="connsiteX16" fmla="*/ 130779 w 1554312"/>
                <a:gd name="connsiteY16" fmla="*/ 1428206 h 2712720"/>
                <a:gd name="connsiteX17" fmla="*/ 788276 w 1554312"/>
                <a:gd name="connsiteY17" fmla="*/ 0 h 2712720"/>
                <a:gd name="connsiteX0" fmla="*/ 788276 w 1563235"/>
                <a:gd name="connsiteY0" fmla="*/ 0 h 2712720"/>
                <a:gd name="connsiteX1" fmla="*/ 1447481 w 1563235"/>
                <a:gd name="connsiteY1" fmla="*/ 1402342 h 2712720"/>
                <a:gd name="connsiteX2" fmla="*/ 1554312 w 1563235"/>
                <a:gd name="connsiteY2" fmla="*/ 1942012 h 2712720"/>
                <a:gd name="connsiteX3" fmla="*/ 1550276 w 1563235"/>
                <a:gd name="connsiteY3" fmla="*/ 2360023 h 2712720"/>
                <a:gd name="connsiteX4" fmla="*/ 1548281 w 1563235"/>
                <a:gd name="connsiteY4" fmla="*/ 2360023 h 2712720"/>
                <a:gd name="connsiteX5" fmla="*/ 1550276 w 1563235"/>
                <a:gd name="connsiteY5" fmla="*/ 2377440 h 2712720"/>
                <a:gd name="connsiteX6" fmla="*/ 1169276 w 1563235"/>
                <a:gd name="connsiteY6" fmla="*/ 2712720 h 2712720"/>
                <a:gd name="connsiteX7" fmla="*/ 788276 w 1563235"/>
                <a:gd name="connsiteY7" fmla="*/ 2377440 h 2712720"/>
                <a:gd name="connsiteX8" fmla="*/ 790271 w 1563235"/>
                <a:gd name="connsiteY8" fmla="*/ 2360023 h 2712720"/>
                <a:gd name="connsiteX9" fmla="*/ 786281 w 1563235"/>
                <a:gd name="connsiteY9" fmla="*/ 2360023 h 2712720"/>
                <a:gd name="connsiteX10" fmla="*/ 788276 w 1563235"/>
                <a:gd name="connsiteY10" fmla="*/ 2377440 h 2712720"/>
                <a:gd name="connsiteX11" fmla="*/ 407276 w 1563235"/>
                <a:gd name="connsiteY11" fmla="*/ 2712720 h 2712720"/>
                <a:gd name="connsiteX12" fmla="*/ 26276 w 1563235"/>
                <a:gd name="connsiteY12" fmla="*/ 2377440 h 2712720"/>
                <a:gd name="connsiteX13" fmla="*/ 28271 w 1563235"/>
                <a:gd name="connsiteY13" fmla="*/ 2360023 h 2712720"/>
                <a:gd name="connsiteX14" fmla="*/ 26276 w 1563235"/>
                <a:gd name="connsiteY14" fmla="*/ 2360023 h 2712720"/>
                <a:gd name="connsiteX15" fmla="*/ 4187 w 1563235"/>
                <a:gd name="connsiteY15" fmla="*/ 2029098 h 2712720"/>
                <a:gd name="connsiteX16" fmla="*/ 130779 w 1563235"/>
                <a:gd name="connsiteY16" fmla="*/ 1428206 h 2712720"/>
                <a:gd name="connsiteX17" fmla="*/ 788276 w 1563235"/>
                <a:gd name="connsiteY17" fmla="*/ 0 h 2712720"/>
                <a:gd name="connsiteX0" fmla="*/ 788276 w 1563235"/>
                <a:gd name="connsiteY0" fmla="*/ 0 h 2712720"/>
                <a:gd name="connsiteX1" fmla="*/ 1447481 w 1563235"/>
                <a:gd name="connsiteY1" fmla="*/ 1402342 h 2712720"/>
                <a:gd name="connsiteX2" fmla="*/ 1554312 w 1563235"/>
                <a:gd name="connsiteY2" fmla="*/ 1942012 h 2712720"/>
                <a:gd name="connsiteX3" fmla="*/ 1550276 w 1563235"/>
                <a:gd name="connsiteY3" fmla="*/ 2360023 h 2712720"/>
                <a:gd name="connsiteX4" fmla="*/ 1548281 w 1563235"/>
                <a:gd name="connsiteY4" fmla="*/ 2360023 h 2712720"/>
                <a:gd name="connsiteX5" fmla="*/ 1550276 w 1563235"/>
                <a:gd name="connsiteY5" fmla="*/ 2377440 h 2712720"/>
                <a:gd name="connsiteX6" fmla="*/ 1169276 w 1563235"/>
                <a:gd name="connsiteY6" fmla="*/ 2712720 h 2712720"/>
                <a:gd name="connsiteX7" fmla="*/ 788276 w 1563235"/>
                <a:gd name="connsiteY7" fmla="*/ 2377440 h 2712720"/>
                <a:gd name="connsiteX8" fmla="*/ 790271 w 1563235"/>
                <a:gd name="connsiteY8" fmla="*/ 2360023 h 2712720"/>
                <a:gd name="connsiteX9" fmla="*/ 786281 w 1563235"/>
                <a:gd name="connsiteY9" fmla="*/ 2360023 h 2712720"/>
                <a:gd name="connsiteX10" fmla="*/ 788276 w 1563235"/>
                <a:gd name="connsiteY10" fmla="*/ 2377440 h 2712720"/>
                <a:gd name="connsiteX11" fmla="*/ 407276 w 1563235"/>
                <a:gd name="connsiteY11" fmla="*/ 2712720 h 2712720"/>
                <a:gd name="connsiteX12" fmla="*/ 26276 w 1563235"/>
                <a:gd name="connsiteY12" fmla="*/ 2377440 h 2712720"/>
                <a:gd name="connsiteX13" fmla="*/ 28271 w 1563235"/>
                <a:gd name="connsiteY13" fmla="*/ 2360023 h 2712720"/>
                <a:gd name="connsiteX14" fmla="*/ 26276 w 1563235"/>
                <a:gd name="connsiteY14" fmla="*/ 2360023 h 2712720"/>
                <a:gd name="connsiteX15" fmla="*/ 4187 w 1563235"/>
                <a:gd name="connsiteY15" fmla="*/ 2029098 h 2712720"/>
                <a:gd name="connsiteX16" fmla="*/ 130779 w 1563235"/>
                <a:gd name="connsiteY16" fmla="*/ 1428206 h 2712720"/>
                <a:gd name="connsiteX17" fmla="*/ 788276 w 1563235"/>
                <a:gd name="connsiteY17" fmla="*/ 0 h 2712720"/>
                <a:gd name="connsiteX0" fmla="*/ 788276 w 1563235"/>
                <a:gd name="connsiteY0" fmla="*/ 0 h 2712720"/>
                <a:gd name="connsiteX1" fmla="*/ 1447481 w 1563235"/>
                <a:gd name="connsiteY1" fmla="*/ 1402342 h 2712720"/>
                <a:gd name="connsiteX2" fmla="*/ 1554312 w 1563235"/>
                <a:gd name="connsiteY2" fmla="*/ 1942012 h 2712720"/>
                <a:gd name="connsiteX3" fmla="*/ 1550276 w 1563235"/>
                <a:gd name="connsiteY3" fmla="*/ 2360023 h 2712720"/>
                <a:gd name="connsiteX4" fmla="*/ 1548281 w 1563235"/>
                <a:gd name="connsiteY4" fmla="*/ 2360023 h 2712720"/>
                <a:gd name="connsiteX5" fmla="*/ 1550276 w 1563235"/>
                <a:gd name="connsiteY5" fmla="*/ 2377440 h 2712720"/>
                <a:gd name="connsiteX6" fmla="*/ 1169276 w 1563235"/>
                <a:gd name="connsiteY6" fmla="*/ 2712720 h 2712720"/>
                <a:gd name="connsiteX7" fmla="*/ 788276 w 1563235"/>
                <a:gd name="connsiteY7" fmla="*/ 2377440 h 2712720"/>
                <a:gd name="connsiteX8" fmla="*/ 790271 w 1563235"/>
                <a:gd name="connsiteY8" fmla="*/ 2360023 h 2712720"/>
                <a:gd name="connsiteX9" fmla="*/ 786281 w 1563235"/>
                <a:gd name="connsiteY9" fmla="*/ 2360023 h 2712720"/>
                <a:gd name="connsiteX10" fmla="*/ 788276 w 1563235"/>
                <a:gd name="connsiteY10" fmla="*/ 2377440 h 2712720"/>
                <a:gd name="connsiteX11" fmla="*/ 407276 w 1563235"/>
                <a:gd name="connsiteY11" fmla="*/ 2712720 h 2712720"/>
                <a:gd name="connsiteX12" fmla="*/ 26276 w 1563235"/>
                <a:gd name="connsiteY12" fmla="*/ 2377440 h 2712720"/>
                <a:gd name="connsiteX13" fmla="*/ 28271 w 1563235"/>
                <a:gd name="connsiteY13" fmla="*/ 2360023 h 2712720"/>
                <a:gd name="connsiteX14" fmla="*/ 26276 w 1563235"/>
                <a:gd name="connsiteY14" fmla="*/ 2360023 h 2712720"/>
                <a:gd name="connsiteX15" fmla="*/ 4187 w 1563235"/>
                <a:gd name="connsiteY15" fmla="*/ 2029098 h 2712720"/>
                <a:gd name="connsiteX16" fmla="*/ 130779 w 1563235"/>
                <a:gd name="connsiteY16" fmla="*/ 1428206 h 2712720"/>
                <a:gd name="connsiteX17" fmla="*/ 788276 w 1563235"/>
                <a:gd name="connsiteY17" fmla="*/ 0 h 2712720"/>
                <a:gd name="connsiteX0" fmla="*/ 788276 w 1563235"/>
                <a:gd name="connsiteY0" fmla="*/ 0 h 2712720"/>
                <a:gd name="connsiteX1" fmla="*/ 1447481 w 1563235"/>
                <a:gd name="connsiteY1" fmla="*/ 1402342 h 2712720"/>
                <a:gd name="connsiteX2" fmla="*/ 1554312 w 1563235"/>
                <a:gd name="connsiteY2" fmla="*/ 1942012 h 2712720"/>
                <a:gd name="connsiteX3" fmla="*/ 1550276 w 1563235"/>
                <a:gd name="connsiteY3" fmla="*/ 2360023 h 2712720"/>
                <a:gd name="connsiteX4" fmla="*/ 1548281 w 1563235"/>
                <a:gd name="connsiteY4" fmla="*/ 2360023 h 2712720"/>
                <a:gd name="connsiteX5" fmla="*/ 1550276 w 1563235"/>
                <a:gd name="connsiteY5" fmla="*/ 2377440 h 2712720"/>
                <a:gd name="connsiteX6" fmla="*/ 1169276 w 1563235"/>
                <a:gd name="connsiteY6" fmla="*/ 2712720 h 2712720"/>
                <a:gd name="connsiteX7" fmla="*/ 788276 w 1563235"/>
                <a:gd name="connsiteY7" fmla="*/ 2377440 h 2712720"/>
                <a:gd name="connsiteX8" fmla="*/ 790271 w 1563235"/>
                <a:gd name="connsiteY8" fmla="*/ 2360023 h 2712720"/>
                <a:gd name="connsiteX9" fmla="*/ 786281 w 1563235"/>
                <a:gd name="connsiteY9" fmla="*/ 2360023 h 2712720"/>
                <a:gd name="connsiteX10" fmla="*/ 788276 w 1563235"/>
                <a:gd name="connsiteY10" fmla="*/ 2377440 h 2712720"/>
                <a:gd name="connsiteX11" fmla="*/ 407276 w 1563235"/>
                <a:gd name="connsiteY11" fmla="*/ 2712720 h 2712720"/>
                <a:gd name="connsiteX12" fmla="*/ 26276 w 1563235"/>
                <a:gd name="connsiteY12" fmla="*/ 2377440 h 2712720"/>
                <a:gd name="connsiteX13" fmla="*/ 28271 w 1563235"/>
                <a:gd name="connsiteY13" fmla="*/ 2360023 h 2712720"/>
                <a:gd name="connsiteX14" fmla="*/ 26276 w 1563235"/>
                <a:gd name="connsiteY14" fmla="*/ 2360023 h 2712720"/>
                <a:gd name="connsiteX15" fmla="*/ 4187 w 1563235"/>
                <a:gd name="connsiteY15" fmla="*/ 2029098 h 2712720"/>
                <a:gd name="connsiteX16" fmla="*/ 130779 w 1563235"/>
                <a:gd name="connsiteY16" fmla="*/ 1428206 h 2712720"/>
                <a:gd name="connsiteX17" fmla="*/ 788276 w 1563235"/>
                <a:gd name="connsiteY17" fmla="*/ 0 h 2712720"/>
                <a:gd name="connsiteX0" fmla="*/ 788276 w 1577846"/>
                <a:gd name="connsiteY0" fmla="*/ 0 h 2712819"/>
                <a:gd name="connsiteX1" fmla="*/ 1447481 w 1577846"/>
                <a:gd name="connsiteY1" fmla="*/ 1402342 h 2712819"/>
                <a:gd name="connsiteX2" fmla="*/ 1554312 w 1577846"/>
                <a:gd name="connsiteY2" fmla="*/ 1942012 h 2712819"/>
                <a:gd name="connsiteX3" fmla="*/ 1550276 w 1577846"/>
                <a:gd name="connsiteY3" fmla="*/ 2360023 h 2712819"/>
                <a:gd name="connsiteX4" fmla="*/ 1548281 w 1577846"/>
                <a:gd name="connsiteY4" fmla="*/ 2360023 h 2712819"/>
                <a:gd name="connsiteX5" fmla="*/ 1577846 w 1577846"/>
                <a:gd name="connsiteY5" fmla="*/ 2349870 h 2712819"/>
                <a:gd name="connsiteX6" fmla="*/ 1169276 w 1577846"/>
                <a:gd name="connsiteY6" fmla="*/ 2712720 h 2712819"/>
                <a:gd name="connsiteX7" fmla="*/ 788276 w 1577846"/>
                <a:gd name="connsiteY7" fmla="*/ 2377440 h 2712819"/>
                <a:gd name="connsiteX8" fmla="*/ 790271 w 1577846"/>
                <a:gd name="connsiteY8" fmla="*/ 2360023 h 2712819"/>
                <a:gd name="connsiteX9" fmla="*/ 786281 w 1577846"/>
                <a:gd name="connsiteY9" fmla="*/ 2360023 h 2712819"/>
                <a:gd name="connsiteX10" fmla="*/ 788276 w 1577846"/>
                <a:gd name="connsiteY10" fmla="*/ 2377440 h 2712819"/>
                <a:gd name="connsiteX11" fmla="*/ 407276 w 1577846"/>
                <a:gd name="connsiteY11" fmla="*/ 2712720 h 2712819"/>
                <a:gd name="connsiteX12" fmla="*/ 26276 w 1577846"/>
                <a:gd name="connsiteY12" fmla="*/ 2377440 h 2712819"/>
                <a:gd name="connsiteX13" fmla="*/ 28271 w 1577846"/>
                <a:gd name="connsiteY13" fmla="*/ 2360023 h 2712819"/>
                <a:gd name="connsiteX14" fmla="*/ 26276 w 1577846"/>
                <a:gd name="connsiteY14" fmla="*/ 2360023 h 2712819"/>
                <a:gd name="connsiteX15" fmla="*/ 4187 w 1577846"/>
                <a:gd name="connsiteY15" fmla="*/ 2029098 h 2712819"/>
                <a:gd name="connsiteX16" fmla="*/ 130779 w 1577846"/>
                <a:gd name="connsiteY16" fmla="*/ 1428206 h 2712819"/>
                <a:gd name="connsiteX17" fmla="*/ 788276 w 1577846"/>
                <a:gd name="connsiteY17" fmla="*/ 0 h 2712819"/>
                <a:gd name="connsiteX0" fmla="*/ 788276 w 1594237"/>
                <a:gd name="connsiteY0" fmla="*/ 0 h 2712819"/>
                <a:gd name="connsiteX1" fmla="*/ 1447481 w 1594237"/>
                <a:gd name="connsiteY1" fmla="*/ 1402342 h 2712819"/>
                <a:gd name="connsiteX2" fmla="*/ 1554312 w 1594237"/>
                <a:gd name="connsiteY2" fmla="*/ 1942012 h 2712819"/>
                <a:gd name="connsiteX3" fmla="*/ 1594222 w 1594237"/>
                <a:gd name="connsiteY3" fmla="*/ 2223575 h 2712819"/>
                <a:gd name="connsiteX4" fmla="*/ 1550276 w 1594237"/>
                <a:gd name="connsiteY4" fmla="*/ 2360023 h 2712819"/>
                <a:gd name="connsiteX5" fmla="*/ 1548281 w 1594237"/>
                <a:gd name="connsiteY5" fmla="*/ 2360023 h 2712819"/>
                <a:gd name="connsiteX6" fmla="*/ 1577846 w 1594237"/>
                <a:gd name="connsiteY6" fmla="*/ 2349870 h 2712819"/>
                <a:gd name="connsiteX7" fmla="*/ 1169276 w 1594237"/>
                <a:gd name="connsiteY7" fmla="*/ 2712720 h 2712819"/>
                <a:gd name="connsiteX8" fmla="*/ 788276 w 1594237"/>
                <a:gd name="connsiteY8" fmla="*/ 2377440 h 2712819"/>
                <a:gd name="connsiteX9" fmla="*/ 790271 w 1594237"/>
                <a:gd name="connsiteY9" fmla="*/ 2360023 h 2712819"/>
                <a:gd name="connsiteX10" fmla="*/ 786281 w 1594237"/>
                <a:gd name="connsiteY10" fmla="*/ 2360023 h 2712819"/>
                <a:gd name="connsiteX11" fmla="*/ 788276 w 1594237"/>
                <a:gd name="connsiteY11" fmla="*/ 2377440 h 2712819"/>
                <a:gd name="connsiteX12" fmla="*/ 407276 w 1594237"/>
                <a:gd name="connsiteY12" fmla="*/ 2712720 h 2712819"/>
                <a:gd name="connsiteX13" fmla="*/ 26276 w 1594237"/>
                <a:gd name="connsiteY13" fmla="*/ 2377440 h 2712819"/>
                <a:gd name="connsiteX14" fmla="*/ 28271 w 1594237"/>
                <a:gd name="connsiteY14" fmla="*/ 2360023 h 2712819"/>
                <a:gd name="connsiteX15" fmla="*/ 26276 w 1594237"/>
                <a:gd name="connsiteY15" fmla="*/ 2360023 h 2712819"/>
                <a:gd name="connsiteX16" fmla="*/ 4187 w 1594237"/>
                <a:gd name="connsiteY16" fmla="*/ 2029098 h 2712819"/>
                <a:gd name="connsiteX17" fmla="*/ 130779 w 1594237"/>
                <a:gd name="connsiteY17" fmla="*/ 1428206 h 2712819"/>
                <a:gd name="connsiteX18" fmla="*/ 788276 w 1594237"/>
                <a:gd name="connsiteY18" fmla="*/ 0 h 2712819"/>
                <a:gd name="connsiteX0" fmla="*/ 788276 w 1594237"/>
                <a:gd name="connsiteY0" fmla="*/ 0 h 2717247"/>
                <a:gd name="connsiteX1" fmla="*/ 1447481 w 1594237"/>
                <a:gd name="connsiteY1" fmla="*/ 1402342 h 2717247"/>
                <a:gd name="connsiteX2" fmla="*/ 1554312 w 1594237"/>
                <a:gd name="connsiteY2" fmla="*/ 1942012 h 2717247"/>
                <a:gd name="connsiteX3" fmla="*/ 1594222 w 1594237"/>
                <a:gd name="connsiteY3" fmla="*/ 2223575 h 2717247"/>
                <a:gd name="connsiteX4" fmla="*/ 1550276 w 1594237"/>
                <a:gd name="connsiteY4" fmla="*/ 2360023 h 2717247"/>
                <a:gd name="connsiteX5" fmla="*/ 1548281 w 1594237"/>
                <a:gd name="connsiteY5" fmla="*/ 2360023 h 2717247"/>
                <a:gd name="connsiteX6" fmla="*/ 1582441 w 1594237"/>
                <a:gd name="connsiteY6" fmla="*/ 2501504 h 2717247"/>
                <a:gd name="connsiteX7" fmla="*/ 1169276 w 1594237"/>
                <a:gd name="connsiteY7" fmla="*/ 2712720 h 2717247"/>
                <a:gd name="connsiteX8" fmla="*/ 788276 w 1594237"/>
                <a:gd name="connsiteY8" fmla="*/ 2377440 h 2717247"/>
                <a:gd name="connsiteX9" fmla="*/ 790271 w 1594237"/>
                <a:gd name="connsiteY9" fmla="*/ 2360023 h 2717247"/>
                <a:gd name="connsiteX10" fmla="*/ 786281 w 1594237"/>
                <a:gd name="connsiteY10" fmla="*/ 2360023 h 2717247"/>
                <a:gd name="connsiteX11" fmla="*/ 788276 w 1594237"/>
                <a:gd name="connsiteY11" fmla="*/ 2377440 h 2717247"/>
                <a:gd name="connsiteX12" fmla="*/ 407276 w 1594237"/>
                <a:gd name="connsiteY12" fmla="*/ 2712720 h 2717247"/>
                <a:gd name="connsiteX13" fmla="*/ 26276 w 1594237"/>
                <a:gd name="connsiteY13" fmla="*/ 2377440 h 2717247"/>
                <a:gd name="connsiteX14" fmla="*/ 28271 w 1594237"/>
                <a:gd name="connsiteY14" fmla="*/ 2360023 h 2717247"/>
                <a:gd name="connsiteX15" fmla="*/ 26276 w 1594237"/>
                <a:gd name="connsiteY15" fmla="*/ 2360023 h 2717247"/>
                <a:gd name="connsiteX16" fmla="*/ 4187 w 1594237"/>
                <a:gd name="connsiteY16" fmla="*/ 2029098 h 2717247"/>
                <a:gd name="connsiteX17" fmla="*/ 130779 w 1594237"/>
                <a:gd name="connsiteY17" fmla="*/ 1428206 h 2717247"/>
                <a:gd name="connsiteX18" fmla="*/ 788276 w 1594237"/>
                <a:gd name="connsiteY18" fmla="*/ 0 h 2717247"/>
                <a:gd name="connsiteX0" fmla="*/ 788276 w 1595267"/>
                <a:gd name="connsiteY0" fmla="*/ 0 h 2717247"/>
                <a:gd name="connsiteX1" fmla="*/ 1447481 w 1595267"/>
                <a:gd name="connsiteY1" fmla="*/ 1402342 h 2717247"/>
                <a:gd name="connsiteX2" fmla="*/ 1554312 w 1595267"/>
                <a:gd name="connsiteY2" fmla="*/ 1942012 h 2717247"/>
                <a:gd name="connsiteX3" fmla="*/ 1594222 w 1595267"/>
                <a:gd name="connsiteY3" fmla="*/ 2223575 h 2717247"/>
                <a:gd name="connsiteX4" fmla="*/ 1550276 w 1595267"/>
                <a:gd name="connsiteY4" fmla="*/ 2360023 h 2717247"/>
                <a:gd name="connsiteX5" fmla="*/ 1548281 w 1595267"/>
                <a:gd name="connsiteY5" fmla="*/ 2360023 h 2717247"/>
                <a:gd name="connsiteX6" fmla="*/ 1582441 w 1595267"/>
                <a:gd name="connsiteY6" fmla="*/ 2501504 h 2717247"/>
                <a:gd name="connsiteX7" fmla="*/ 1169276 w 1595267"/>
                <a:gd name="connsiteY7" fmla="*/ 2712720 h 2717247"/>
                <a:gd name="connsiteX8" fmla="*/ 788276 w 1595267"/>
                <a:gd name="connsiteY8" fmla="*/ 2377440 h 2717247"/>
                <a:gd name="connsiteX9" fmla="*/ 790271 w 1595267"/>
                <a:gd name="connsiteY9" fmla="*/ 2360023 h 2717247"/>
                <a:gd name="connsiteX10" fmla="*/ 786281 w 1595267"/>
                <a:gd name="connsiteY10" fmla="*/ 2360023 h 2717247"/>
                <a:gd name="connsiteX11" fmla="*/ 788276 w 1595267"/>
                <a:gd name="connsiteY11" fmla="*/ 2377440 h 2717247"/>
                <a:gd name="connsiteX12" fmla="*/ 407276 w 1595267"/>
                <a:gd name="connsiteY12" fmla="*/ 2712720 h 2717247"/>
                <a:gd name="connsiteX13" fmla="*/ 26276 w 1595267"/>
                <a:gd name="connsiteY13" fmla="*/ 2377440 h 2717247"/>
                <a:gd name="connsiteX14" fmla="*/ 28271 w 1595267"/>
                <a:gd name="connsiteY14" fmla="*/ 2360023 h 2717247"/>
                <a:gd name="connsiteX15" fmla="*/ 26276 w 1595267"/>
                <a:gd name="connsiteY15" fmla="*/ 2360023 h 2717247"/>
                <a:gd name="connsiteX16" fmla="*/ 4187 w 1595267"/>
                <a:gd name="connsiteY16" fmla="*/ 2029098 h 2717247"/>
                <a:gd name="connsiteX17" fmla="*/ 130779 w 1595267"/>
                <a:gd name="connsiteY17" fmla="*/ 1428206 h 2717247"/>
                <a:gd name="connsiteX18" fmla="*/ 788276 w 1595267"/>
                <a:gd name="connsiteY18" fmla="*/ 0 h 2717247"/>
                <a:gd name="connsiteX0" fmla="*/ 788276 w 1615252"/>
                <a:gd name="connsiteY0" fmla="*/ 0 h 2717247"/>
                <a:gd name="connsiteX1" fmla="*/ 1447481 w 1615252"/>
                <a:gd name="connsiteY1" fmla="*/ 1402342 h 2717247"/>
                <a:gd name="connsiteX2" fmla="*/ 1554312 w 1615252"/>
                <a:gd name="connsiteY2" fmla="*/ 1942012 h 2717247"/>
                <a:gd name="connsiteX3" fmla="*/ 1594222 w 1615252"/>
                <a:gd name="connsiteY3" fmla="*/ 2223575 h 2717247"/>
                <a:gd name="connsiteX4" fmla="*/ 1550276 w 1615252"/>
                <a:gd name="connsiteY4" fmla="*/ 2360023 h 2717247"/>
                <a:gd name="connsiteX5" fmla="*/ 1608016 w 1615252"/>
                <a:gd name="connsiteY5" fmla="*/ 2337048 h 2717247"/>
                <a:gd name="connsiteX6" fmla="*/ 1582441 w 1615252"/>
                <a:gd name="connsiteY6" fmla="*/ 2501504 h 2717247"/>
                <a:gd name="connsiteX7" fmla="*/ 1169276 w 1615252"/>
                <a:gd name="connsiteY7" fmla="*/ 2712720 h 2717247"/>
                <a:gd name="connsiteX8" fmla="*/ 788276 w 1615252"/>
                <a:gd name="connsiteY8" fmla="*/ 2377440 h 2717247"/>
                <a:gd name="connsiteX9" fmla="*/ 790271 w 1615252"/>
                <a:gd name="connsiteY9" fmla="*/ 2360023 h 2717247"/>
                <a:gd name="connsiteX10" fmla="*/ 786281 w 1615252"/>
                <a:gd name="connsiteY10" fmla="*/ 2360023 h 2717247"/>
                <a:gd name="connsiteX11" fmla="*/ 788276 w 1615252"/>
                <a:gd name="connsiteY11" fmla="*/ 2377440 h 2717247"/>
                <a:gd name="connsiteX12" fmla="*/ 407276 w 1615252"/>
                <a:gd name="connsiteY12" fmla="*/ 2712720 h 2717247"/>
                <a:gd name="connsiteX13" fmla="*/ 26276 w 1615252"/>
                <a:gd name="connsiteY13" fmla="*/ 2377440 h 2717247"/>
                <a:gd name="connsiteX14" fmla="*/ 28271 w 1615252"/>
                <a:gd name="connsiteY14" fmla="*/ 2360023 h 2717247"/>
                <a:gd name="connsiteX15" fmla="*/ 26276 w 1615252"/>
                <a:gd name="connsiteY15" fmla="*/ 2360023 h 2717247"/>
                <a:gd name="connsiteX16" fmla="*/ 4187 w 1615252"/>
                <a:gd name="connsiteY16" fmla="*/ 2029098 h 2717247"/>
                <a:gd name="connsiteX17" fmla="*/ 130779 w 1615252"/>
                <a:gd name="connsiteY17" fmla="*/ 1428206 h 2717247"/>
                <a:gd name="connsiteX18" fmla="*/ 788276 w 1615252"/>
                <a:gd name="connsiteY18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54312 w 1634095"/>
                <a:gd name="connsiteY2" fmla="*/ 1942012 h 2717247"/>
                <a:gd name="connsiteX3" fmla="*/ 1594222 w 1634095"/>
                <a:gd name="connsiteY3" fmla="*/ 2223575 h 2717247"/>
                <a:gd name="connsiteX4" fmla="*/ 1550276 w 1634095"/>
                <a:gd name="connsiteY4" fmla="*/ 2360023 h 2717247"/>
                <a:gd name="connsiteX5" fmla="*/ 1630991 w 1634095"/>
                <a:gd name="connsiteY5" fmla="*/ 2263528 h 2717247"/>
                <a:gd name="connsiteX6" fmla="*/ 1582441 w 1634095"/>
                <a:gd name="connsiteY6" fmla="*/ 2501504 h 2717247"/>
                <a:gd name="connsiteX7" fmla="*/ 1169276 w 1634095"/>
                <a:gd name="connsiteY7" fmla="*/ 2712720 h 2717247"/>
                <a:gd name="connsiteX8" fmla="*/ 788276 w 1634095"/>
                <a:gd name="connsiteY8" fmla="*/ 2377440 h 2717247"/>
                <a:gd name="connsiteX9" fmla="*/ 790271 w 1634095"/>
                <a:gd name="connsiteY9" fmla="*/ 2360023 h 2717247"/>
                <a:gd name="connsiteX10" fmla="*/ 786281 w 1634095"/>
                <a:gd name="connsiteY10" fmla="*/ 2360023 h 2717247"/>
                <a:gd name="connsiteX11" fmla="*/ 788276 w 1634095"/>
                <a:gd name="connsiteY11" fmla="*/ 2377440 h 2717247"/>
                <a:gd name="connsiteX12" fmla="*/ 407276 w 1634095"/>
                <a:gd name="connsiteY12" fmla="*/ 2712720 h 2717247"/>
                <a:gd name="connsiteX13" fmla="*/ 26276 w 1634095"/>
                <a:gd name="connsiteY13" fmla="*/ 2377440 h 2717247"/>
                <a:gd name="connsiteX14" fmla="*/ 28271 w 1634095"/>
                <a:gd name="connsiteY14" fmla="*/ 2360023 h 2717247"/>
                <a:gd name="connsiteX15" fmla="*/ 26276 w 1634095"/>
                <a:gd name="connsiteY15" fmla="*/ 2360023 h 2717247"/>
                <a:gd name="connsiteX16" fmla="*/ 4187 w 1634095"/>
                <a:gd name="connsiteY16" fmla="*/ 2029098 h 2717247"/>
                <a:gd name="connsiteX17" fmla="*/ 130779 w 1634095"/>
                <a:gd name="connsiteY17" fmla="*/ 1428206 h 2717247"/>
                <a:gd name="connsiteX18" fmla="*/ 788276 w 1634095"/>
                <a:gd name="connsiteY18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54312 w 1634095"/>
                <a:gd name="connsiteY2" fmla="*/ 1942012 h 2717247"/>
                <a:gd name="connsiteX3" fmla="*/ 1594222 w 1634095"/>
                <a:gd name="connsiteY3" fmla="*/ 2150055 h 2717247"/>
                <a:gd name="connsiteX4" fmla="*/ 1550276 w 1634095"/>
                <a:gd name="connsiteY4" fmla="*/ 2360023 h 2717247"/>
                <a:gd name="connsiteX5" fmla="*/ 1630991 w 1634095"/>
                <a:gd name="connsiteY5" fmla="*/ 2263528 h 2717247"/>
                <a:gd name="connsiteX6" fmla="*/ 1582441 w 1634095"/>
                <a:gd name="connsiteY6" fmla="*/ 2501504 h 2717247"/>
                <a:gd name="connsiteX7" fmla="*/ 1169276 w 1634095"/>
                <a:gd name="connsiteY7" fmla="*/ 2712720 h 2717247"/>
                <a:gd name="connsiteX8" fmla="*/ 788276 w 1634095"/>
                <a:gd name="connsiteY8" fmla="*/ 2377440 h 2717247"/>
                <a:gd name="connsiteX9" fmla="*/ 790271 w 1634095"/>
                <a:gd name="connsiteY9" fmla="*/ 2360023 h 2717247"/>
                <a:gd name="connsiteX10" fmla="*/ 786281 w 1634095"/>
                <a:gd name="connsiteY10" fmla="*/ 2360023 h 2717247"/>
                <a:gd name="connsiteX11" fmla="*/ 788276 w 1634095"/>
                <a:gd name="connsiteY11" fmla="*/ 2377440 h 2717247"/>
                <a:gd name="connsiteX12" fmla="*/ 407276 w 1634095"/>
                <a:gd name="connsiteY12" fmla="*/ 2712720 h 2717247"/>
                <a:gd name="connsiteX13" fmla="*/ 26276 w 1634095"/>
                <a:gd name="connsiteY13" fmla="*/ 2377440 h 2717247"/>
                <a:gd name="connsiteX14" fmla="*/ 28271 w 1634095"/>
                <a:gd name="connsiteY14" fmla="*/ 2360023 h 2717247"/>
                <a:gd name="connsiteX15" fmla="*/ 26276 w 1634095"/>
                <a:gd name="connsiteY15" fmla="*/ 2360023 h 2717247"/>
                <a:gd name="connsiteX16" fmla="*/ 4187 w 1634095"/>
                <a:gd name="connsiteY16" fmla="*/ 2029098 h 2717247"/>
                <a:gd name="connsiteX17" fmla="*/ 130779 w 1634095"/>
                <a:gd name="connsiteY17" fmla="*/ 1428206 h 2717247"/>
                <a:gd name="connsiteX18" fmla="*/ 788276 w 1634095"/>
                <a:gd name="connsiteY18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54312 w 1634095"/>
                <a:gd name="connsiteY2" fmla="*/ 1942012 h 2717247"/>
                <a:gd name="connsiteX3" fmla="*/ 1550276 w 1634095"/>
                <a:gd name="connsiteY3" fmla="*/ 2360023 h 2717247"/>
                <a:gd name="connsiteX4" fmla="*/ 1630991 w 1634095"/>
                <a:gd name="connsiteY4" fmla="*/ 2263528 h 2717247"/>
                <a:gd name="connsiteX5" fmla="*/ 1582441 w 1634095"/>
                <a:gd name="connsiteY5" fmla="*/ 2501504 h 2717247"/>
                <a:gd name="connsiteX6" fmla="*/ 1169276 w 1634095"/>
                <a:gd name="connsiteY6" fmla="*/ 2712720 h 2717247"/>
                <a:gd name="connsiteX7" fmla="*/ 788276 w 1634095"/>
                <a:gd name="connsiteY7" fmla="*/ 2377440 h 2717247"/>
                <a:gd name="connsiteX8" fmla="*/ 790271 w 1634095"/>
                <a:gd name="connsiteY8" fmla="*/ 2360023 h 2717247"/>
                <a:gd name="connsiteX9" fmla="*/ 786281 w 1634095"/>
                <a:gd name="connsiteY9" fmla="*/ 2360023 h 2717247"/>
                <a:gd name="connsiteX10" fmla="*/ 788276 w 1634095"/>
                <a:gd name="connsiteY10" fmla="*/ 2377440 h 2717247"/>
                <a:gd name="connsiteX11" fmla="*/ 407276 w 1634095"/>
                <a:gd name="connsiteY11" fmla="*/ 2712720 h 2717247"/>
                <a:gd name="connsiteX12" fmla="*/ 26276 w 1634095"/>
                <a:gd name="connsiteY12" fmla="*/ 2377440 h 2717247"/>
                <a:gd name="connsiteX13" fmla="*/ 28271 w 1634095"/>
                <a:gd name="connsiteY13" fmla="*/ 2360023 h 2717247"/>
                <a:gd name="connsiteX14" fmla="*/ 26276 w 1634095"/>
                <a:gd name="connsiteY14" fmla="*/ 2360023 h 2717247"/>
                <a:gd name="connsiteX15" fmla="*/ 4187 w 1634095"/>
                <a:gd name="connsiteY15" fmla="*/ 2029098 h 2717247"/>
                <a:gd name="connsiteX16" fmla="*/ 130779 w 1634095"/>
                <a:gd name="connsiteY16" fmla="*/ 1428206 h 2717247"/>
                <a:gd name="connsiteX17" fmla="*/ 788276 w 1634095"/>
                <a:gd name="connsiteY17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54312 w 1634095"/>
                <a:gd name="connsiteY2" fmla="*/ 1942012 h 2717247"/>
                <a:gd name="connsiteX3" fmla="*/ 1630991 w 1634095"/>
                <a:gd name="connsiteY3" fmla="*/ 2263528 h 2717247"/>
                <a:gd name="connsiteX4" fmla="*/ 1582441 w 1634095"/>
                <a:gd name="connsiteY4" fmla="*/ 2501504 h 2717247"/>
                <a:gd name="connsiteX5" fmla="*/ 1169276 w 1634095"/>
                <a:gd name="connsiteY5" fmla="*/ 2712720 h 2717247"/>
                <a:gd name="connsiteX6" fmla="*/ 788276 w 1634095"/>
                <a:gd name="connsiteY6" fmla="*/ 2377440 h 2717247"/>
                <a:gd name="connsiteX7" fmla="*/ 790271 w 1634095"/>
                <a:gd name="connsiteY7" fmla="*/ 2360023 h 2717247"/>
                <a:gd name="connsiteX8" fmla="*/ 786281 w 1634095"/>
                <a:gd name="connsiteY8" fmla="*/ 2360023 h 2717247"/>
                <a:gd name="connsiteX9" fmla="*/ 788276 w 1634095"/>
                <a:gd name="connsiteY9" fmla="*/ 2377440 h 2717247"/>
                <a:gd name="connsiteX10" fmla="*/ 407276 w 1634095"/>
                <a:gd name="connsiteY10" fmla="*/ 2712720 h 2717247"/>
                <a:gd name="connsiteX11" fmla="*/ 26276 w 1634095"/>
                <a:gd name="connsiteY11" fmla="*/ 2377440 h 2717247"/>
                <a:gd name="connsiteX12" fmla="*/ 28271 w 1634095"/>
                <a:gd name="connsiteY12" fmla="*/ 2360023 h 2717247"/>
                <a:gd name="connsiteX13" fmla="*/ 26276 w 1634095"/>
                <a:gd name="connsiteY13" fmla="*/ 2360023 h 2717247"/>
                <a:gd name="connsiteX14" fmla="*/ 4187 w 1634095"/>
                <a:gd name="connsiteY14" fmla="*/ 2029098 h 2717247"/>
                <a:gd name="connsiteX15" fmla="*/ 130779 w 1634095"/>
                <a:gd name="connsiteY15" fmla="*/ 1428206 h 2717247"/>
                <a:gd name="connsiteX16" fmla="*/ 788276 w 1634095"/>
                <a:gd name="connsiteY16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77287 w 1634095"/>
                <a:gd name="connsiteY2" fmla="*/ 1909847 h 2717247"/>
                <a:gd name="connsiteX3" fmla="*/ 1630991 w 1634095"/>
                <a:gd name="connsiteY3" fmla="*/ 2263528 h 2717247"/>
                <a:gd name="connsiteX4" fmla="*/ 1582441 w 1634095"/>
                <a:gd name="connsiteY4" fmla="*/ 2501504 h 2717247"/>
                <a:gd name="connsiteX5" fmla="*/ 1169276 w 1634095"/>
                <a:gd name="connsiteY5" fmla="*/ 2712720 h 2717247"/>
                <a:gd name="connsiteX6" fmla="*/ 788276 w 1634095"/>
                <a:gd name="connsiteY6" fmla="*/ 2377440 h 2717247"/>
                <a:gd name="connsiteX7" fmla="*/ 790271 w 1634095"/>
                <a:gd name="connsiteY7" fmla="*/ 2360023 h 2717247"/>
                <a:gd name="connsiteX8" fmla="*/ 786281 w 1634095"/>
                <a:gd name="connsiteY8" fmla="*/ 2360023 h 2717247"/>
                <a:gd name="connsiteX9" fmla="*/ 788276 w 1634095"/>
                <a:gd name="connsiteY9" fmla="*/ 2377440 h 2717247"/>
                <a:gd name="connsiteX10" fmla="*/ 407276 w 1634095"/>
                <a:gd name="connsiteY10" fmla="*/ 2712720 h 2717247"/>
                <a:gd name="connsiteX11" fmla="*/ 26276 w 1634095"/>
                <a:gd name="connsiteY11" fmla="*/ 2377440 h 2717247"/>
                <a:gd name="connsiteX12" fmla="*/ 28271 w 1634095"/>
                <a:gd name="connsiteY12" fmla="*/ 2360023 h 2717247"/>
                <a:gd name="connsiteX13" fmla="*/ 26276 w 1634095"/>
                <a:gd name="connsiteY13" fmla="*/ 2360023 h 2717247"/>
                <a:gd name="connsiteX14" fmla="*/ 4187 w 1634095"/>
                <a:gd name="connsiteY14" fmla="*/ 2029098 h 2717247"/>
                <a:gd name="connsiteX15" fmla="*/ 130779 w 1634095"/>
                <a:gd name="connsiteY15" fmla="*/ 1428206 h 2717247"/>
                <a:gd name="connsiteX16" fmla="*/ 788276 w 1634095"/>
                <a:gd name="connsiteY16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77287 w 1634095"/>
                <a:gd name="connsiteY2" fmla="*/ 1909847 h 2717247"/>
                <a:gd name="connsiteX3" fmla="*/ 1630991 w 1634095"/>
                <a:gd name="connsiteY3" fmla="*/ 2263528 h 2717247"/>
                <a:gd name="connsiteX4" fmla="*/ 1582441 w 1634095"/>
                <a:gd name="connsiteY4" fmla="*/ 2501504 h 2717247"/>
                <a:gd name="connsiteX5" fmla="*/ 1169276 w 1634095"/>
                <a:gd name="connsiteY5" fmla="*/ 2712720 h 2717247"/>
                <a:gd name="connsiteX6" fmla="*/ 788276 w 1634095"/>
                <a:gd name="connsiteY6" fmla="*/ 2377440 h 2717247"/>
                <a:gd name="connsiteX7" fmla="*/ 790271 w 1634095"/>
                <a:gd name="connsiteY7" fmla="*/ 2360023 h 2717247"/>
                <a:gd name="connsiteX8" fmla="*/ 786281 w 1634095"/>
                <a:gd name="connsiteY8" fmla="*/ 2360023 h 2717247"/>
                <a:gd name="connsiteX9" fmla="*/ 788276 w 1634095"/>
                <a:gd name="connsiteY9" fmla="*/ 2377440 h 2717247"/>
                <a:gd name="connsiteX10" fmla="*/ 407276 w 1634095"/>
                <a:gd name="connsiteY10" fmla="*/ 2712720 h 2717247"/>
                <a:gd name="connsiteX11" fmla="*/ 26276 w 1634095"/>
                <a:gd name="connsiteY11" fmla="*/ 2377440 h 2717247"/>
                <a:gd name="connsiteX12" fmla="*/ 28271 w 1634095"/>
                <a:gd name="connsiteY12" fmla="*/ 2360023 h 2717247"/>
                <a:gd name="connsiteX13" fmla="*/ 26276 w 1634095"/>
                <a:gd name="connsiteY13" fmla="*/ 2360023 h 2717247"/>
                <a:gd name="connsiteX14" fmla="*/ 4187 w 1634095"/>
                <a:gd name="connsiteY14" fmla="*/ 2029098 h 2717247"/>
                <a:gd name="connsiteX15" fmla="*/ 130779 w 1634095"/>
                <a:gd name="connsiteY15" fmla="*/ 1428206 h 2717247"/>
                <a:gd name="connsiteX16" fmla="*/ 788276 w 1634095"/>
                <a:gd name="connsiteY16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77287 w 1634095"/>
                <a:gd name="connsiteY2" fmla="*/ 1909847 h 2717247"/>
                <a:gd name="connsiteX3" fmla="*/ 1630991 w 1634095"/>
                <a:gd name="connsiteY3" fmla="*/ 2263528 h 2717247"/>
                <a:gd name="connsiteX4" fmla="*/ 1582441 w 1634095"/>
                <a:gd name="connsiteY4" fmla="*/ 2501504 h 2717247"/>
                <a:gd name="connsiteX5" fmla="*/ 1169276 w 1634095"/>
                <a:gd name="connsiteY5" fmla="*/ 2712720 h 2717247"/>
                <a:gd name="connsiteX6" fmla="*/ 788276 w 1634095"/>
                <a:gd name="connsiteY6" fmla="*/ 2377440 h 2717247"/>
                <a:gd name="connsiteX7" fmla="*/ 790271 w 1634095"/>
                <a:gd name="connsiteY7" fmla="*/ 2360023 h 2717247"/>
                <a:gd name="connsiteX8" fmla="*/ 786281 w 1634095"/>
                <a:gd name="connsiteY8" fmla="*/ 2360023 h 2717247"/>
                <a:gd name="connsiteX9" fmla="*/ 788276 w 1634095"/>
                <a:gd name="connsiteY9" fmla="*/ 2377440 h 2717247"/>
                <a:gd name="connsiteX10" fmla="*/ 407276 w 1634095"/>
                <a:gd name="connsiteY10" fmla="*/ 2712720 h 2717247"/>
                <a:gd name="connsiteX11" fmla="*/ 26276 w 1634095"/>
                <a:gd name="connsiteY11" fmla="*/ 2377440 h 2717247"/>
                <a:gd name="connsiteX12" fmla="*/ 28271 w 1634095"/>
                <a:gd name="connsiteY12" fmla="*/ 2360023 h 2717247"/>
                <a:gd name="connsiteX13" fmla="*/ 26276 w 1634095"/>
                <a:gd name="connsiteY13" fmla="*/ 2360023 h 2717247"/>
                <a:gd name="connsiteX14" fmla="*/ 4187 w 1634095"/>
                <a:gd name="connsiteY14" fmla="*/ 2029098 h 2717247"/>
                <a:gd name="connsiteX15" fmla="*/ 130779 w 1634095"/>
                <a:gd name="connsiteY15" fmla="*/ 1428206 h 2717247"/>
                <a:gd name="connsiteX16" fmla="*/ 788276 w 1634095"/>
                <a:gd name="connsiteY16" fmla="*/ 0 h 2717247"/>
                <a:gd name="connsiteX0" fmla="*/ 788276 w 1630991"/>
                <a:gd name="connsiteY0" fmla="*/ 0 h 2717247"/>
                <a:gd name="connsiteX1" fmla="*/ 1447481 w 1630991"/>
                <a:gd name="connsiteY1" fmla="*/ 1402342 h 2717247"/>
                <a:gd name="connsiteX2" fmla="*/ 1577287 w 1630991"/>
                <a:gd name="connsiteY2" fmla="*/ 1909847 h 2717247"/>
                <a:gd name="connsiteX3" fmla="*/ 1630991 w 1630991"/>
                <a:gd name="connsiteY3" fmla="*/ 2263528 h 2717247"/>
                <a:gd name="connsiteX4" fmla="*/ 1582441 w 1630991"/>
                <a:gd name="connsiteY4" fmla="*/ 2501504 h 2717247"/>
                <a:gd name="connsiteX5" fmla="*/ 1169276 w 1630991"/>
                <a:gd name="connsiteY5" fmla="*/ 2712720 h 2717247"/>
                <a:gd name="connsiteX6" fmla="*/ 788276 w 1630991"/>
                <a:gd name="connsiteY6" fmla="*/ 2377440 h 2717247"/>
                <a:gd name="connsiteX7" fmla="*/ 790271 w 1630991"/>
                <a:gd name="connsiteY7" fmla="*/ 2360023 h 2717247"/>
                <a:gd name="connsiteX8" fmla="*/ 786281 w 1630991"/>
                <a:gd name="connsiteY8" fmla="*/ 2360023 h 2717247"/>
                <a:gd name="connsiteX9" fmla="*/ 788276 w 1630991"/>
                <a:gd name="connsiteY9" fmla="*/ 2377440 h 2717247"/>
                <a:gd name="connsiteX10" fmla="*/ 407276 w 1630991"/>
                <a:gd name="connsiteY10" fmla="*/ 2712720 h 2717247"/>
                <a:gd name="connsiteX11" fmla="*/ 26276 w 1630991"/>
                <a:gd name="connsiteY11" fmla="*/ 2377440 h 2717247"/>
                <a:gd name="connsiteX12" fmla="*/ 28271 w 1630991"/>
                <a:gd name="connsiteY12" fmla="*/ 2360023 h 2717247"/>
                <a:gd name="connsiteX13" fmla="*/ 26276 w 1630991"/>
                <a:gd name="connsiteY13" fmla="*/ 2360023 h 2717247"/>
                <a:gd name="connsiteX14" fmla="*/ 4187 w 1630991"/>
                <a:gd name="connsiteY14" fmla="*/ 2029098 h 2717247"/>
                <a:gd name="connsiteX15" fmla="*/ 130779 w 1630991"/>
                <a:gd name="connsiteY15" fmla="*/ 1428206 h 2717247"/>
                <a:gd name="connsiteX16" fmla="*/ 788276 w 1630991"/>
                <a:gd name="connsiteY16" fmla="*/ 0 h 2717247"/>
                <a:gd name="connsiteX0" fmla="*/ 788276 w 1630991"/>
                <a:gd name="connsiteY0" fmla="*/ 0 h 2717765"/>
                <a:gd name="connsiteX1" fmla="*/ 1447481 w 1630991"/>
                <a:gd name="connsiteY1" fmla="*/ 1402342 h 2717765"/>
                <a:gd name="connsiteX2" fmla="*/ 1577287 w 1630991"/>
                <a:gd name="connsiteY2" fmla="*/ 1909847 h 2717765"/>
                <a:gd name="connsiteX3" fmla="*/ 1630991 w 1630991"/>
                <a:gd name="connsiteY3" fmla="*/ 2263528 h 2717765"/>
                <a:gd name="connsiteX4" fmla="*/ 1541086 w 1630991"/>
                <a:gd name="connsiteY4" fmla="*/ 2506099 h 2717765"/>
                <a:gd name="connsiteX5" fmla="*/ 1169276 w 1630991"/>
                <a:gd name="connsiteY5" fmla="*/ 2712720 h 2717765"/>
                <a:gd name="connsiteX6" fmla="*/ 788276 w 1630991"/>
                <a:gd name="connsiteY6" fmla="*/ 2377440 h 2717765"/>
                <a:gd name="connsiteX7" fmla="*/ 790271 w 1630991"/>
                <a:gd name="connsiteY7" fmla="*/ 2360023 h 2717765"/>
                <a:gd name="connsiteX8" fmla="*/ 786281 w 1630991"/>
                <a:gd name="connsiteY8" fmla="*/ 2360023 h 2717765"/>
                <a:gd name="connsiteX9" fmla="*/ 788276 w 1630991"/>
                <a:gd name="connsiteY9" fmla="*/ 2377440 h 2717765"/>
                <a:gd name="connsiteX10" fmla="*/ 407276 w 1630991"/>
                <a:gd name="connsiteY10" fmla="*/ 2712720 h 2717765"/>
                <a:gd name="connsiteX11" fmla="*/ 26276 w 1630991"/>
                <a:gd name="connsiteY11" fmla="*/ 2377440 h 2717765"/>
                <a:gd name="connsiteX12" fmla="*/ 28271 w 1630991"/>
                <a:gd name="connsiteY12" fmla="*/ 2360023 h 2717765"/>
                <a:gd name="connsiteX13" fmla="*/ 26276 w 1630991"/>
                <a:gd name="connsiteY13" fmla="*/ 2360023 h 2717765"/>
                <a:gd name="connsiteX14" fmla="*/ 4187 w 1630991"/>
                <a:gd name="connsiteY14" fmla="*/ 2029098 h 2717765"/>
                <a:gd name="connsiteX15" fmla="*/ 130779 w 1630991"/>
                <a:gd name="connsiteY15" fmla="*/ 1428206 h 2717765"/>
                <a:gd name="connsiteX16" fmla="*/ 788276 w 1630991"/>
                <a:gd name="connsiteY16" fmla="*/ 0 h 2717765"/>
                <a:gd name="connsiteX0" fmla="*/ 788276 w 1630991"/>
                <a:gd name="connsiteY0" fmla="*/ 0 h 2717264"/>
                <a:gd name="connsiteX1" fmla="*/ 1447481 w 1630991"/>
                <a:gd name="connsiteY1" fmla="*/ 1402342 h 2717264"/>
                <a:gd name="connsiteX2" fmla="*/ 1577287 w 1630991"/>
                <a:gd name="connsiteY2" fmla="*/ 1909847 h 2717264"/>
                <a:gd name="connsiteX3" fmla="*/ 1630991 w 1630991"/>
                <a:gd name="connsiteY3" fmla="*/ 2263528 h 2717264"/>
                <a:gd name="connsiteX4" fmla="*/ 1541086 w 1630991"/>
                <a:gd name="connsiteY4" fmla="*/ 2506099 h 2717264"/>
                <a:gd name="connsiteX5" fmla="*/ 1169276 w 1630991"/>
                <a:gd name="connsiteY5" fmla="*/ 2712720 h 2717264"/>
                <a:gd name="connsiteX6" fmla="*/ 788276 w 1630991"/>
                <a:gd name="connsiteY6" fmla="*/ 2377440 h 2717264"/>
                <a:gd name="connsiteX7" fmla="*/ 790271 w 1630991"/>
                <a:gd name="connsiteY7" fmla="*/ 2360023 h 2717264"/>
                <a:gd name="connsiteX8" fmla="*/ 786281 w 1630991"/>
                <a:gd name="connsiteY8" fmla="*/ 2360023 h 2717264"/>
                <a:gd name="connsiteX9" fmla="*/ 788276 w 1630991"/>
                <a:gd name="connsiteY9" fmla="*/ 2377440 h 2717264"/>
                <a:gd name="connsiteX10" fmla="*/ 407276 w 1630991"/>
                <a:gd name="connsiteY10" fmla="*/ 2712720 h 2717264"/>
                <a:gd name="connsiteX11" fmla="*/ 26276 w 1630991"/>
                <a:gd name="connsiteY11" fmla="*/ 2377440 h 2717264"/>
                <a:gd name="connsiteX12" fmla="*/ 28271 w 1630991"/>
                <a:gd name="connsiteY12" fmla="*/ 2360023 h 2717264"/>
                <a:gd name="connsiteX13" fmla="*/ 26276 w 1630991"/>
                <a:gd name="connsiteY13" fmla="*/ 2360023 h 2717264"/>
                <a:gd name="connsiteX14" fmla="*/ 4187 w 1630991"/>
                <a:gd name="connsiteY14" fmla="*/ 2029098 h 2717264"/>
                <a:gd name="connsiteX15" fmla="*/ 130779 w 1630991"/>
                <a:gd name="connsiteY15" fmla="*/ 1428206 h 2717264"/>
                <a:gd name="connsiteX16" fmla="*/ 788276 w 1630991"/>
                <a:gd name="connsiteY16" fmla="*/ 0 h 2717264"/>
                <a:gd name="connsiteX0" fmla="*/ 788276 w 1603421"/>
                <a:gd name="connsiteY0" fmla="*/ 0 h 2717264"/>
                <a:gd name="connsiteX1" fmla="*/ 1447481 w 1603421"/>
                <a:gd name="connsiteY1" fmla="*/ 1402342 h 2717264"/>
                <a:gd name="connsiteX2" fmla="*/ 1577287 w 1603421"/>
                <a:gd name="connsiteY2" fmla="*/ 1909847 h 2717264"/>
                <a:gd name="connsiteX3" fmla="*/ 1603421 w 1603421"/>
                <a:gd name="connsiteY3" fmla="*/ 2258933 h 2717264"/>
                <a:gd name="connsiteX4" fmla="*/ 1541086 w 1603421"/>
                <a:gd name="connsiteY4" fmla="*/ 2506099 h 2717264"/>
                <a:gd name="connsiteX5" fmla="*/ 1169276 w 1603421"/>
                <a:gd name="connsiteY5" fmla="*/ 2712720 h 2717264"/>
                <a:gd name="connsiteX6" fmla="*/ 788276 w 1603421"/>
                <a:gd name="connsiteY6" fmla="*/ 2377440 h 2717264"/>
                <a:gd name="connsiteX7" fmla="*/ 790271 w 1603421"/>
                <a:gd name="connsiteY7" fmla="*/ 2360023 h 2717264"/>
                <a:gd name="connsiteX8" fmla="*/ 786281 w 1603421"/>
                <a:gd name="connsiteY8" fmla="*/ 2360023 h 2717264"/>
                <a:gd name="connsiteX9" fmla="*/ 788276 w 1603421"/>
                <a:gd name="connsiteY9" fmla="*/ 2377440 h 2717264"/>
                <a:gd name="connsiteX10" fmla="*/ 407276 w 1603421"/>
                <a:gd name="connsiteY10" fmla="*/ 2712720 h 2717264"/>
                <a:gd name="connsiteX11" fmla="*/ 26276 w 1603421"/>
                <a:gd name="connsiteY11" fmla="*/ 2377440 h 2717264"/>
                <a:gd name="connsiteX12" fmla="*/ 28271 w 1603421"/>
                <a:gd name="connsiteY12" fmla="*/ 2360023 h 2717264"/>
                <a:gd name="connsiteX13" fmla="*/ 26276 w 1603421"/>
                <a:gd name="connsiteY13" fmla="*/ 2360023 h 2717264"/>
                <a:gd name="connsiteX14" fmla="*/ 4187 w 1603421"/>
                <a:gd name="connsiteY14" fmla="*/ 2029098 h 2717264"/>
                <a:gd name="connsiteX15" fmla="*/ 130779 w 1603421"/>
                <a:gd name="connsiteY15" fmla="*/ 1428206 h 2717264"/>
                <a:gd name="connsiteX16" fmla="*/ 788276 w 1603421"/>
                <a:gd name="connsiteY16" fmla="*/ 0 h 2717264"/>
                <a:gd name="connsiteX0" fmla="*/ 791596 w 1606741"/>
                <a:gd name="connsiteY0" fmla="*/ 0 h 2717264"/>
                <a:gd name="connsiteX1" fmla="*/ 1450801 w 1606741"/>
                <a:gd name="connsiteY1" fmla="*/ 1402342 h 2717264"/>
                <a:gd name="connsiteX2" fmla="*/ 1580607 w 1606741"/>
                <a:gd name="connsiteY2" fmla="*/ 1909847 h 2717264"/>
                <a:gd name="connsiteX3" fmla="*/ 1606741 w 1606741"/>
                <a:gd name="connsiteY3" fmla="*/ 2258933 h 2717264"/>
                <a:gd name="connsiteX4" fmla="*/ 1544406 w 1606741"/>
                <a:gd name="connsiteY4" fmla="*/ 2506099 h 2717264"/>
                <a:gd name="connsiteX5" fmla="*/ 1172596 w 1606741"/>
                <a:gd name="connsiteY5" fmla="*/ 2712720 h 2717264"/>
                <a:gd name="connsiteX6" fmla="*/ 791596 w 1606741"/>
                <a:gd name="connsiteY6" fmla="*/ 2377440 h 2717264"/>
                <a:gd name="connsiteX7" fmla="*/ 793591 w 1606741"/>
                <a:gd name="connsiteY7" fmla="*/ 2360023 h 2717264"/>
                <a:gd name="connsiteX8" fmla="*/ 789601 w 1606741"/>
                <a:gd name="connsiteY8" fmla="*/ 2360023 h 2717264"/>
                <a:gd name="connsiteX9" fmla="*/ 791596 w 1606741"/>
                <a:gd name="connsiteY9" fmla="*/ 2377440 h 2717264"/>
                <a:gd name="connsiteX10" fmla="*/ 410596 w 1606741"/>
                <a:gd name="connsiteY10" fmla="*/ 2712720 h 2717264"/>
                <a:gd name="connsiteX11" fmla="*/ 29596 w 1606741"/>
                <a:gd name="connsiteY11" fmla="*/ 2377440 h 2717264"/>
                <a:gd name="connsiteX12" fmla="*/ 31591 w 1606741"/>
                <a:gd name="connsiteY12" fmla="*/ 2360023 h 2717264"/>
                <a:gd name="connsiteX13" fmla="*/ 29596 w 1606741"/>
                <a:gd name="connsiteY13" fmla="*/ 2360023 h 2717264"/>
                <a:gd name="connsiteX14" fmla="*/ 7507 w 1606741"/>
                <a:gd name="connsiteY14" fmla="*/ 2029098 h 2717264"/>
                <a:gd name="connsiteX15" fmla="*/ 134099 w 1606741"/>
                <a:gd name="connsiteY15" fmla="*/ 1428206 h 2717264"/>
                <a:gd name="connsiteX16" fmla="*/ 791596 w 1606741"/>
                <a:gd name="connsiteY16" fmla="*/ 0 h 2717264"/>
                <a:gd name="connsiteX0" fmla="*/ 907523 w 1722668"/>
                <a:gd name="connsiteY0" fmla="*/ 0 h 2717264"/>
                <a:gd name="connsiteX1" fmla="*/ 1566728 w 1722668"/>
                <a:gd name="connsiteY1" fmla="*/ 1402342 h 2717264"/>
                <a:gd name="connsiteX2" fmla="*/ 1696534 w 1722668"/>
                <a:gd name="connsiteY2" fmla="*/ 1909847 h 2717264"/>
                <a:gd name="connsiteX3" fmla="*/ 1722668 w 1722668"/>
                <a:gd name="connsiteY3" fmla="*/ 2258933 h 2717264"/>
                <a:gd name="connsiteX4" fmla="*/ 1660333 w 1722668"/>
                <a:gd name="connsiteY4" fmla="*/ 2506099 h 2717264"/>
                <a:gd name="connsiteX5" fmla="*/ 1288523 w 1722668"/>
                <a:gd name="connsiteY5" fmla="*/ 2712720 h 2717264"/>
                <a:gd name="connsiteX6" fmla="*/ 907523 w 1722668"/>
                <a:gd name="connsiteY6" fmla="*/ 2377440 h 2717264"/>
                <a:gd name="connsiteX7" fmla="*/ 909518 w 1722668"/>
                <a:gd name="connsiteY7" fmla="*/ 2360023 h 2717264"/>
                <a:gd name="connsiteX8" fmla="*/ 905528 w 1722668"/>
                <a:gd name="connsiteY8" fmla="*/ 2360023 h 2717264"/>
                <a:gd name="connsiteX9" fmla="*/ 907523 w 1722668"/>
                <a:gd name="connsiteY9" fmla="*/ 2377440 h 2717264"/>
                <a:gd name="connsiteX10" fmla="*/ 526523 w 1722668"/>
                <a:gd name="connsiteY10" fmla="*/ 2712720 h 2717264"/>
                <a:gd name="connsiteX11" fmla="*/ 145523 w 1722668"/>
                <a:gd name="connsiteY11" fmla="*/ 2377440 h 2717264"/>
                <a:gd name="connsiteX12" fmla="*/ 147518 w 1722668"/>
                <a:gd name="connsiteY12" fmla="*/ 2360023 h 2717264"/>
                <a:gd name="connsiteX13" fmla="*/ 3079 w 1722668"/>
                <a:gd name="connsiteY13" fmla="*/ 2355428 h 2717264"/>
                <a:gd name="connsiteX14" fmla="*/ 123434 w 1722668"/>
                <a:gd name="connsiteY14" fmla="*/ 2029098 h 2717264"/>
                <a:gd name="connsiteX15" fmla="*/ 250026 w 1722668"/>
                <a:gd name="connsiteY15" fmla="*/ 1428206 h 2717264"/>
                <a:gd name="connsiteX16" fmla="*/ 907523 w 1722668"/>
                <a:gd name="connsiteY16" fmla="*/ 0 h 2717264"/>
                <a:gd name="connsiteX0" fmla="*/ 907523 w 1722668"/>
                <a:gd name="connsiteY0" fmla="*/ 0 h 2717264"/>
                <a:gd name="connsiteX1" fmla="*/ 1566728 w 1722668"/>
                <a:gd name="connsiteY1" fmla="*/ 1402342 h 2717264"/>
                <a:gd name="connsiteX2" fmla="*/ 1696534 w 1722668"/>
                <a:gd name="connsiteY2" fmla="*/ 1909847 h 2717264"/>
                <a:gd name="connsiteX3" fmla="*/ 1722668 w 1722668"/>
                <a:gd name="connsiteY3" fmla="*/ 2258933 h 2717264"/>
                <a:gd name="connsiteX4" fmla="*/ 1660333 w 1722668"/>
                <a:gd name="connsiteY4" fmla="*/ 2506099 h 2717264"/>
                <a:gd name="connsiteX5" fmla="*/ 1288523 w 1722668"/>
                <a:gd name="connsiteY5" fmla="*/ 2712720 h 2717264"/>
                <a:gd name="connsiteX6" fmla="*/ 907523 w 1722668"/>
                <a:gd name="connsiteY6" fmla="*/ 2377440 h 2717264"/>
                <a:gd name="connsiteX7" fmla="*/ 909518 w 1722668"/>
                <a:gd name="connsiteY7" fmla="*/ 2360023 h 2717264"/>
                <a:gd name="connsiteX8" fmla="*/ 905528 w 1722668"/>
                <a:gd name="connsiteY8" fmla="*/ 2360023 h 2717264"/>
                <a:gd name="connsiteX9" fmla="*/ 907523 w 1722668"/>
                <a:gd name="connsiteY9" fmla="*/ 2377440 h 2717264"/>
                <a:gd name="connsiteX10" fmla="*/ 526523 w 1722668"/>
                <a:gd name="connsiteY10" fmla="*/ 2712720 h 2717264"/>
                <a:gd name="connsiteX11" fmla="*/ 145523 w 1722668"/>
                <a:gd name="connsiteY11" fmla="*/ 2377440 h 2717264"/>
                <a:gd name="connsiteX12" fmla="*/ 147518 w 1722668"/>
                <a:gd name="connsiteY12" fmla="*/ 2360023 h 2717264"/>
                <a:gd name="connsiteX13" fmla="*/ 3079 w 1722668"/>
                <a:gd name="connsiteY13" fmla="*/ 2355428 h 2717264"/>
                <a:gd name="connsiteX14" fmla="*/ 123434 w 1722668"/>
                <a:gd name="connsiteY14" fmla="*/ 2029098 h 2717264"/>
                <a:gd name="connsiteX15" fmla="*/ 250026 w 1722668"/>
                <a:gd name="connsiteY15" fmla="*/ 1428206 h 2717264"/>
                <a:gd name="connsiteX16" fmla="*/ 907523 w 1722668"/>
                <a:gd name="connsiteY16" fmla="*/ 0 h 2717264"/>
                <a:gd name="connsiteX0" fmla="*/ 784089 w 1599234"/>
                <a:gd name="connsiteY0" fmla="*/ 0 h 2717264"/>
                <a:gd name="connsiteX1" fmla="*/ 1443294 w 1599234"/>
                <a:gd name="connsiteY1" fmla="*/ 1402342 h 2717264"/>
                <a:gd name="connsiteX2" fmla="*/ 1573100 w 1599234"/>
                <a:gd name="connsiteY2" fmla="*/ 1909847 h 2717264"/>
                <a:gd name="connsiteX3" fmla="*/ 1599234 w 1599234"/>
                <a:gd name="connsiteY3" fmla="*/ 2258933 h 2717264"/>
                <a:gd name="connsiteX4" fmla="*/ 1536899 w 1599234"/>
                <a:gd name="connsiteY4" fmla="*/ 2506099 h 2717264"/>
                <a:gd name="connsiteX5" fmla="*/ 1165089 w 1599234"/>
                <a:gd name="connsiteY5" fmla="*/ 2712720 h 2717264"/>
                <a:gd name="connsiteX6" fmla="*/ 784089 w 1599234"/>
                <a:gd name="connsiteY6" fmla="*/ 2377440 h 2717264"/>
                <a:gd name="connsiteX7" fmla="*/ 786084 w 1599234"/>
                <a:gd name="connsiteY7" fmla="*/ 2360023 h 2717264"/>
                <a:gd name="connsiteX8" fmla="*/ 782094 w 1599234"/>
                <a:gd name="connsiteY8" fmla="*/ 2360023 h 2717264"/>
                <a:gd name="connsiteX9" fmla="*/ 784089 w 1599234"/>
                <a:gd name="connsiteY9" fmla="*/ 2377440 h 2717264"/>
                <a:gd name="connsiteX10" fmla="*/ 403089 w 1599234"/>
                <a:gd name="connsiteY10" fmla="*/ 2712720 h 2717264"/>
                <a:gd name="connsiteX11" fmla="*/ 22089 w 1599234"/>
                <a:gd name="connsiteY11" fmla="*/ 2377440 h 2717264"/>
                <a:gd name="connsiteX12" fmla="*/ 24084 w 1599234"/>
                <a:gd name="connsiteY12" fmla="*/ 2360023 h 2717264"/>
                <a:gd name="connsiteX13" fmla="*/ 0 w 1599234"/>
                <a:gd name="connsiteY13" fmla="*/ 2029098 h 2717264"/>
                <a:gd name="connsiteX14" fmla="*/ 126592 w 1599234"/>
                <a:gd name="connsiteY14" fmla="*/ 1428206 h 2717264"/>
                <a:gd name="connsiteX15" fmla="*/ 784089 w 1599234"/>
                <a:gd name="connsiteY15" fmla="*/ 0 h 2717264"/>
                <a:gd name="connsiteX0" fmla="*/ 815145 w 1630290"/>
                <a:gd name="connsiteY0" fmla="*/ 0 h 2717264"/>
                <a:gd name="connsiteX1" fmla="*/ 1474350 w 1630290"/>
                <a:gd name="connsiteY1" fmla="*/ 1402342 h 2717264"/>
                <a:gd name="connsiteX2" fmla="*/ 1604156 w 1630290"/>
                <a:gd name="connsiteY2" fmla="*/ 1909847 h 2717264"/>
                <a:gd name="connsiteX3" fmla="*/ 1630290 w 1630290"/>
                <a:gd name="connsiteY3" fmla="*/ 2258933 h 2717264"/>
                <a:gd name="connsiteX4" fmla="*/ 1567955 w 1630290"/>
                <a:gd name="connsiteY4" fmla="*/ 2506099 h 2717264"/>
                <a:gd name="connsiteX5" fmla="*/ 1196145 w 1630290"/>
                <a:gd name="connsiteY5" fmla="*/ 2712720 h 2717264"/>
                <a:gd name="connsiteX6" fmla="*/ 815145 w 1630290"/>
                <a:gd name="connsiteY6" fmla="*/ 2377440 h 2717264"/>
                <a:gd name="connsiteX7" fmla="*/ 817140 w 1630290"/>
                <a:gd name="connsiteY7" fmla="*/ 2360023 h 2717264"/>
                <a:gd name="connsiteX8" fmla="*/ 813150 w 1630290"/>
                <a:gd name="connsiteY8" fmla="*/ 2360023 h 2717264"/>
                <a:gd name="connsiteX9" fmla="*/ 815145 w 1630290"/>
                <a:gd name="connsiteY9" fmla="*/ 2377440 h 2717264"/>
                <a:gd name="connsiteX10" fmla="*/ 434145 w 1630290"/>
                <a:gd name="connsiteY10" fmla="*/ 2712720 h 2717264"/>
                <a:gd name="connsiteX11" fmla="*/ 53145 w 1630290"/>
                <a:gd name="connsiteY11" fmla="*/ 2377440 h 2717264"/>
                <a:gd name="connsiteX12" fmla="*/ 0 w 1630290"/>
                <a:gd name="connsiteY12" fmla="*/ 2355428 h 2717264"/>
                <a:gd name="connsiteX13" fmla="*/ 31056 w 1630290"/>
                <a:gd name="connsiteY13" fmla="*/ 2029098 h 2717264"/>
                <a:gd name="connsiteX14" fmla="*/ 157648 w 1630290"/>
                <a:gd name="connsiteY14" fmla="*/ 1428206 h 2717264"/>
                <a:gd name="connsiteX15" fmla="*/ 815145 w 1630290"/>
                <a:gd name="connsiteY15" fmla="*/ 0 h 2717264"/>
                <a:gd name="connsiteX0" fmla="*/ 815145 w 1630290"/>
                <a:gd name="connsiteY0" fmla="*/ 0 h 2717264"/>
                <a:gd name="connsiteX1" fmla="*/ 1474350 w 1630290"/>
                <a:gd name="connsiteY1" fmla="*/ 1402342 h 2717264"/>
                <a:gd name="connsiteX2" fmla="*/ 1604156 w 1630290"/>
                <a:gd name="connsiteY2" fmla="*/ 1909847 h 2717264"/>
                <a:gd name="connsiteX3" fmla="*/ 1630290 w 1630290"/>
                <a:gd name="connsiteY3" fmla="*/ 2258933 h 2717264"/>
                <a:gd name="connsiteX4" fmla="*/ 1567955 w 1630290"/>
                <a:gd name="connsiteY4" fmla="*/ 2506099 h 2717264"/>
                <a:gd name="connsiteX5" fmla="*/ 1196145 w 1630290"/>
                <a:gd name="connsiteY5" fmla="*/ 2712720 h 2717264"/>
                <a:gd name="connsiteX6" fmla="*/ 815145 w 1630290"/>
                <a:gd name="connsiteY6" fmla="*/ 2377440 h 2717264"/>
                <a:gd name="connsiteX7" fmla="*/ 817140 w 1630290"/>
                <a:gd name="connsiteY7" fmla="*/ 2360023 h 2717264"/>
                <a:gd name="connsiteX8" fmla="*/ 813150 w 1630290"/>
                <a:gd name="connsiteY8" fmla="*/ 2360023 h 2717264"/>
                <a:gd name="connsiteX9" fmla="*/ 815145 w 1630290"/>
                <a:gd name="connsiteY9" fmla="*/ 2377440 h 2717264"/>
                <a:gd name="connsiteX10" fmla="*/ 434145 w 1630290"/>
                <a:gd name="connsiteY10" fmla="*/ 2712720 h 2717264"/>
                <a:gd name="connsiteX11" fmla="*/ 0 w 1630290"/>
                <a:gd name="connsiteY11" fmla="*/ 2355428 h 2717264"/>
                <a:gd name="connsiteX12" fmla="*/ 31056 w 1630290"/>
                <a:gd name="connsiteY12" fmla="*/ 2029098 h 2717264"/>
                <a:gd name="connsiteX13" fmla="*/ 157648 w 1630290"/>
                <a:gd name="connsiteY13" fmla="*/ 1428206 h 2717264"/>
                <a:gd name="connsiteX14" fmla="*/ 815145 w 1630290"/>
                <a:gd name="connsiteY14" fmla="*/ 0 h 2717264"/>
                <a:gd name="connsiteX0" fmla="*/ 784089 w 1599234"/>
                <a:gd name="connsiteY0" fmla="*/ 0 h 2717264"/>
                <a:gd name="connsiteX1" fmla="*/ 1443294 w 1599234"/>
                <a:gd name="connsiteY1" fmla="*/ 1402342 h 2717264"/>
                <a:gd name="connsiteX2" fmla="*/ 1573100 w 1599234"/>
                <a:gd name="connsiteY2" fmla="*/ 1909847 h 2717264"/>
                <a:gd name="connsiteX3" fmla="*/ 1599234 w 1599234"/>
                <a:gd name="connsiteY3" fmla="*/ 2258933 h 2717264"/>
                <a:gd name="connsiteX4" fmla="*/ 1536899 w 1599234"/>
                <a:gd name="connsiteY4" fmla="*/ 2506099 h 2717264"/>
                <a:gd name="connsiteX5" fmla="*/ 1165089 w 1599234"/>
                <a:gd name="connsiteY5" fmla="*/ 2712720 h 2717264"/>
                <a:gd name="connsiteX6" fmla="*/ 784089 w 1599234"/>
                <a:gd name="connsiteY6" fmla="*/ 2377440 h 2717264"/>
                <a:gd name="connsiteX7" fmla="*/ 786084 w 1599234"/>
                <a:gd name="connsiteY7" fmla="*/ 2360023 h 2717264"/>
                <a:gd name="connsiteX8" fmla="*/ 782094 w 1599234"/>
                <a:gd name="connsiteY8" fmla="*/ 2360023 h 2717264"/>
                <a:gd name="connsiteX9" fmla="*/ 784089 w 1599234"/>
                <a:gd name="connsiteY9" fmla="*/ 2377440 h 2717264"/>
                <a:gd name="connsiteX10" fmla="*/ 403089 w 1599234"/>
                <a:gd name="connsiteY10" fmla="*/ 2712720 h 2717264"/>
                <a:gd name="connsiteX11" fmla="*/ 24084 w 1599234"/>
                <a:gd name="connsiteY11" fmla="*/ 2355428 h 2717264"/>
                <a:gd name="connsiteX12" fmla="*/ 0 w 1599234"/>
                <a:gd name="connsiteY12" fmla="*/ 2029098 h 2717264"/>
                <a:gd name="connsiteX13" fmla="*/ 126592 w 1599234"/>
                <a:gd name="connsiteY13" fmla="*/ 1428206 h 2717264"/>
                <a:gd name="connsiteX14" fmla="*/ 784089 w 1599234"/>
                <a:gd name="connsiteY14" fmla="*/ 0 h 2717264"/>
                <a:gd name="connsiteX0" fmla="*/ 784089 w 1599234"/>
                <a:gd name="connsiteY0" fmla="*/ 0 h 2717264"/>
                <a:gd name="connsiteX1" fmla="*/ 1443294 w 1599234"/>
                <a:gd name="connsiteY1" fmla="*/ 1402342 h 2717264"/>
                <a:gd name="connsiteX2" fmla="*/ 1573100 w 1599234"/>
                <a:gd name="connsiteY2" fmla="*/ 1909847 h 2717264"/>
                <a:gd name="connsiteX3" fmla="*/ 1599234 w 1599234"/>
                <a:gd name="connsiteY3" fmla="*/ 2258933 h 2717264"/>
                <a:gd name="connsiteX4" fmla="*/ 1536899 w 1599234"/>
                <a:gd name="connsiteY4" fmla="*/ 2506099 h 2717264"/>
                <a:gd name="connsiteX5" fmla="*/ 1165089 w 1599234"/>
                <a:gd name="connsiteY5" fmla="*/ 2712720 h 2717264"/>
                <a:gd name="connsiteX6" fmla="*/ 784089 w 1599234"/>
                <a:gd name="connsiteY6" fmla="*/ 2377440 h 2717264"/>
                <a:gd name="connsiteX7" fmla="*/ 786084 w 1599234"/>
                <a:gd name="connsiteY7" fmla="*/ 2360023 h 2717264"/>
                <a:gd name="connsiteX8" fmla="*/ 782094 w 1599234"/>
                <a:gd name="connsiteY8" fmla="*/ 2360023 h 2717264"/>
                <a:gd name="connsiteX9" fmla="*/ 784089 w 1599234"/>
                <a:gd name="connsiteY9" fmla="*/ 2377440 h 2717264"/>
                <a:gd name="connsiteX10" fmla="*/ 403089 w 1599234"/>
                <a:gd name="connsiteY10" fmla="*/ 2712720 h 2717264"/>
                <a:gd name="connsiteX11" fmla="*/ 24084 w 1599234"/>
                <a:gd name="connsiteY11" fmla="*/ 2355428 h 2717264"/>
                <a:gd name="connsiteX12" fmla="*/ 0 w 1599234"/>
                <a:gd name="connsiteY12" fmla="*/ 2029098 h 2717264"/>
                <a:gd name="connsiteX13" fmla="*/ 126592 w 1599234"/>
                <a:gd name="connsiteY13" fmla="*/ 1428206 h 2717264"/>
                <a:gd name="connsiteX14" fmla="*/ 784089 w 1599234"/>
                <a:gd name="connsiteY14" fmla="*/ 0 h 2717264"/>
                <a:gd name="connsiteX0" fmla="*/ 791547 w 1606692"/>
                <a:gd name="connsiteY0" fmla="*/ 0 h 2717264"/>
                <a:gd name="connsiteX1" fmla="*/ 1450752 w 1606692"/>
                <a:gd name="connsiteY1" fmla="*/ 1402342 h 2717264"/>
                <a:gd name="connsiteX2" fmla="*/ 1580558 w 1606692"/>
                <a:gd name="connsiteY2" fmla="*/ 1909847 h 2717264"/>
                <a:gd name="connsiteX3" fmla="*/ 1606692 w 1606692"/>
                <a:gd name="connsiteY3" fmla="*/ 2258933 h 2717264"/>
                <a:gd name="connsiteX4" fmla="*/ 1544357 w 1606692"/>
                <a:gd name="connsiteY4" fmla="*/ 2506099 h 2717264"/>
                <a:gd name="connsiteX5" fmla="*/ 1172547 w 1606692"/>
                <a:gd name="connsiteY5" fmla="*/ 2712720 h 2717264"/>
                <a:gd name="connsiteX6" fmla="*/ 791547 w 1606692"/>
                <a:gd name="connsiteY6" fmla="*/ 2377440 h 2717264"/>
                <a:gd name="connsiteX7" fmla="*/ 793542 w 1606692"/>
                <a:gd name="connsiteY7" fmla="*/ 2360023 h 2717264"/>
                <a:gd name="connsiteX8" fmla="*/ 789552 w 1606692"/>
                <a:gd name="connsiteY8" fmla="*/ 2360023 h 2717264"/>
                <a:gd name="connsiteX9" fmla="*/ 791547 w 1606692"/>
                <a:gd name="connsiteY9" fmla="*/ 2377440 h 2717264"/>
                <a:gd name="connsiteX10" fmla="*/ 410547 w 1606692"/>
                <a:gd name="connsiteY10" fmla="*/ 2712720 h 2717264"/>
                <a:gd name="connsiteX11" fmla="*/ 31542 w 1606692"/>
                <a:gd name="connsiteY11" fmla="*/ 2355428 h 2717264"/>
                <a:gd name="connsiteX12" fmla="*/ 7458 w 1606692"/>
                <a:gd name="connsiteY12" fmla="*/ 2029098 h 2717264"/>
                <a:gd name="connsiteX13" fmla="*/ 134050 w 1606692"/>
                <a:gd name="connsiteY13" fmla="*/ 1428206 h 2717264"/>
                <a:gd name="connsiteX14" fmla="*/ 791547 w 1606692"/>
                <a:gd name="connsiteY14" fmla="*/ 0 h 2717264"/>
                <a:gd name="connsiteX0" fmla="*/ 797893 w 1613038"/>
                <a:gd name="connsiteY0" fmla="*/ 0 h 2717264"/>
                <a:gd name="connsiteX1" fmla="*/ 1457098 w 1613038"/>
                <a:gd name="connsiteY1" fmla="*/ 1402342 h 2717264"/>
                <a:gd name="connsiteX2" fmla="*/ 1586904 w 1613038"/>
                <a:gd name="connsiteY2" fmla="*/ 1909847 h 2717264"/>
                <a:gd name="connsiteX3" fmla="*/ 1613038 w 1613038"/>
                <a:gd name="connsiteY3" fmla="*/ 2258933 h 2717264"/>
                <a:gd name="connsiteX4" fmla="*/ 1550703 w 1613038"/>
                <a:gd name="connsiteY4" fmla="*/ 2506099 h 2717264"/>
                <a:gd name="connsiteX5" fmla="*/ 1178893 w 1613038"/>
                <a:gd name="connsiteY5" fmla="*/ 2712720 h 2717264"/>
                <a:gd name="connsiteX6" fmla="*/ 797893 w 1613038"/>
                <a:gd name="connsiteY6" fmla="*/ 2377440 h 2717264"/>
                <a:gd name="connsiteX7" fmla="*/ 799888 w 1613038"/>
                <a:gd name="connsiteY7" fmla="*/ 2360023 h 2717264"/>
                <a:gd name="connsiteX8" fmla="*/ 795898 w 1613038"/>
                <a:gd name="connsiteY8" fmla="*/ 2360023 h 2717264"/>
                <a:gd name="connsiteX9" fmla="*/ 797893 w 1613038"/>
                <a:gd name="connsiteY9" fmla="*/ 2377440 h 2717264"/>
                <a:gd name="connsiteX10" fmla="*/ 416893 w 1613038"/>
                <a:gd name="connsiteY10" fmla="*/ 2712720 h 2717264"/>
                <a:gd name="connsiteX11" fmla="*/ 37888 w 1613038"/>
                <a:gd name="connsiteY11" fmla="*/ 2355428 h 2717264"/>
                <a:gd name="connsiteX12" fmla="*/ 13804 w 1613038"/>
                <a:gd name="connsiteY12" fmla="*/ 2029098 h 2717264"/>
                <a:gd name="connsiteX13" fmla="*/ 140396 w 1613038"/>
                <a:gd name="connsiteY13" fmla="*/ 1428206 h 2717264"/>
                <a:gd name="connsiteX14" fmla="*/ 797893 w 1613038"/>
                <a:gd name="connsiteY14" fmla="*/ 0 h 2717264"/>
                <a:gd name="connsiteX0" fmla="*/ 797893 w 1613038"/>
                <a:gd name="connsiteY0" fmla="*/ 0 h 2717264"/>
                <a:gd name="connsiteX1" fmla="*/ 1457098 w 1613038"/>
                <a:gd name="connsiteY1" fmla="*/ 1402342 h 2717264"/>
                <a:gd name="connsiteX2" fmla="*/ 1586904 w 1613038"/>
                <a:gd name="connsiteY2" fmla="*/ 1909847 h 2717264"/>
                <a:gd name="connsiteX3" fmla="*/ 1613038 w 1613038"/>
                <a:gd name="connsiteY3" fmla="*/ 2258933 h 2717264"/>
                <a:gd name="connsiteX4" fmla="*/ 1550703 w 1613038"/>
                <a:gd name="connsiteY4" fmla="*/ 2506099 h 2717264"/>
                <a:gd name="connsiteX5" fmla="*/ 1178893 w 1613038"/>
                <a:gd name="connsiteY5" fmla="*/ 2712720 h 2717264"/>
                <a:gd name="connsiteX6" fmla="*/ 797893 w 1613038"/>
                <a:gd name="connsiteY6" fmla="*/ 2377440 h 2717264"/>
                <a:gd name="connsiteX7" fmla="*/ 799888 w 1613038"/>
                <a:gd name="connsiteY7" fmla="*/ 2360023 h 2717264"/>
                <a:gd name="connsiteX8" fmla="*/ 795898 w 1613038"/>
                <a:gd name="connsiteY8" fmla="*/ 2360023 h 2717264"/>
                <a:gd name="connsiteX9" fmla="*/ 797893 w 1613038"/>
                <a:gd name="connsiteY9" fmla="*/ 2377440 h 2717264"/>
                <a:gd name="connsiteX10" fmla="*/ 416893 w 1613038"/>
                <a:gd name="connsiteY10" fmla="*/ 2712720 h 2717264"/>
                <a:gd name="connsiteX11" fmla="*/ 37888 w 1613038"/>
                <a:gd name="connsiteY11" fmla="*/ 2355428 h 2717264"/>
                <a:gd name="connsiteX12" fmla="*/ 13804 w 1613038"/>
                <a:gd name="connsiteY12" fmla="*/ 2029098 h 2717264"/>
                <a:gd name="connsiteX13" fmla="*/ 140396 w 1613038"/>
                <a:gd name="connsiteY13" fmla="*/ 1428206 h 2717264"/>
                <a:gd name="connsiteX14" fmla="*/ 797893 w 1613038"/>
                <a:gd name="connsiteY14" fmla="*/ 0 h 2717264"/>
                <a:gd name="connsiteX0" fmla="*/ 805724 w 1620869"/>
                <a:gd name="connsiteY0" fmla="*/ 0 h 2717264"/>
                <a:gd name="connsiteX1" fmla="*/ 1464929 w 1620869"/>
                <a:gd name="connsiteY1" fmla="*/ 1402342 h 2717264"/>
                <a:gd name="connsiteX2" fmla="*/ 1594735 w 1620869"/>
                <a:gd name="connsiteY2" fmla="*/ 1909847 h 2717264"/>
                <a:gd name="connsiteX3" fmla="*/ 1620869 w 1620869"/>
                <a:gd name="connsiteY3" fmla="*/ 2258933 h 2717264"/>
                <a:gd name="connsiteX4" fmla="*/ 1558534 w 1620869"/>
                <a:gd name="connsiteY4" fmla="*/ 2506099 h 2717264"/>
                <a:gd name="connsiteX5" fmla="*/ 1186724 w 1620869"/>
                <a:gd name="connsiteY5" fmla="*/ 2712720 h 2717264"/>
                <a:gd name="connsiteX6" fmla="*/ 805724 w 1620869"/>
                <a:gd name="connsiteY6" fmla="*/ 2377440 h 2717264"/>
                <a:gd name="connsiteX7" fmla="*/ 807719 w 1620869"/>
                <a:gd name="connsiteY7" fmla="*/ 2360023 h 2717264"/>
                <a:gd name="connsiteX8" fmla="*/ 803729 w 1620869"/>
                <a:gd name="connsiteY8" fmla="*/ 2360023 h 2717264"/>
                <a:gd name="connsiteX9" fmla="*/ 805724 w 1620869"/>
                <a:gd name="connsiteY9" fmla="*/ 2377440 h 2717264"/>
                <a:gd name="connsiteX10" fmla="*/ 424724 w 1620869"/>
                <a:gd name="connsiteY10" fmla="*/ 2712720 h 2717264"/>
                <a:gd name="connsiteX11" fmla="*/ 31934 w 1620869"/>
                <a:gd name="connsiteY11" fmla="*/ 2355428 h 2717264"/>
                <a:gd name="connsiteX12" fmla="*/ 21635 w 1620869"/>
                <a:gd name="connsiteY12" fmla="*/ 2029098 h 2717264"/>
                <a:gd name="connsiteX13" fmla="*/ 148227 w 1620869"/>
                <a:gd name="connsiteY13" fmla="*/ 1428206 h 2717264"/>
                <a:gd name="connsiteX14" fmla="*/ 805724 w 1620869"/>
                <a:gd name="connsiteY14" fmla="*/ 0 h 2717264"/>
                <a:gd name="connsiteX0" fmla="*/ 819682 w 1634827"/>
                <a:gd name="connsiteY0" fmla="*/ 0 h 2717264"/>
                <a:gd name="connsiteX1" fmla="*/ 1478887 w 1634827"/>
                <a:gd name="connsiteY1" fmla="*/ 1402342 h 2717264"/>
                <a:gd name="connsiteX2" fmla="*/ 1608693 w 1634827"/>
                <a:gd name="connsiteY2" fmla="*/ 1909847 h 2717264"/>
                <a:gd name="connsiteX3" fmla="*/ 1634827 w 1634827"/>
                <a:gd name="connsiteY3" fmla="*/ 2258933 h 2717264"/>
                <a:gd name="connsiteX4" fmla="*/ 1572492 w 1634827"/>
                <a:gd name="connsiteY4" fmla="*/ 2506099 h 2717264"/>
                <a:gd name="connsiteX5" fmla="*/ 1200682 w 1634827"/>
                <a:gd name="connsiteY5" fmla="*/ 2712720 h 2717264"/>
                <a:gd name="connsiteX6" fmla="*/ 819682 w 1634827"/>
                <a:gd name="connsiteY6" fmla="*/ 2377440 h 2717264"/>
                <a:gd name="connsiteX7" fmla="*/ 821677 w 1634827"/>
                <a:gd name="connsiteY7" fmla="*/ 2360023 h 2717264"/>
                <a:gd name="connsiteX8" fmla="*/ 817687 w 1634827"/>
                <a:gd name="connsiteY8" fmla="*/ 2360023 h 2717264"/>
                <a:gd name="connsiteX9" fmla="*/ 819682 w 1634827"/>
                <a:gd name="connsiteY9" fmla="*/ 2377440 h 2717264"/>
                <a:gd name="connsiteX10" fmla="*/ 438682 w 1634827"/>
                <a:gd name="connsiteY10" fmla="*/ 2712720 h 2717264"/>
                <a:gd name="connsiteX11" fmla="*/ 45892 w 1634827"/>
                <a:gd name="connsiteY11" fmla="*/ 2355428 h 2717264"/>
                <a:gd name="connsiteX12" fmla="*/ 8023 w 1634827"/>
                <a:gd name="connsiteY12" fmla="*/ 1987743 h 2717264"/>
                <a:gd name="connsiteX13" fmla="*/ 162185 w 1634827"/>
                <a:gd name="connsiteY13" fmla="*/ 1428206 h 2717264"/>
                <a:gd name="connsiteX14" fmla="*/ 819682 w 1634827"/>
                <a:gd name="connsiteY14" fmla="*/ 0 h 2717264"/>
                <a:gd name="connsiteX0" fmla="*/ 819682 w 1634827"/>
                <a:gd name="connsiteY0" fmla="*/ 0 h 2717264"/>
                <a:gd name="connsiteX1" fmla="*/ 1478887 w 1634827"/>
                <a:gd name="connsiteY1" fmla="*/ 1402342 h 2717264"/>
                <a:gd name="connsiteX2" fmla="*/ 1608693 w 1634827"/>
                <a:gd name="connsiteY2" fmla="*/ 1909847 h 2717264"/>
                <a:gd name="connsiteX3" fmla="*/ 1634827 w 1634827"/>
                <a:gd name="connsiteY3" fmla="*/ 2258933 h 2717264"/>
                <a:gd name="connsiteX4" fmla="*/ 1572492 w 1634827"/>
                <a:gd name="connsiteY4" fmla="*/ 2506099 h 2717264"/>
                <a:gd name="connsiteX5" fmla="*/ 1200682 w 1634827"/>
                <a:gd name="connsiteY5" fmla="*/ 2712720 h 2717264"/>
                <a:gd name="connsiteX6" fmla="*/ 819682 w 1634827"/>
                <a:gd name="connsiteY6" fmla="*/ 2377440 h 2717264"/>
                <a:gd name="connsiteX7" fmla="*/ 821677 w 1634827"/>
                <a:gd name="connsiteY7" fmla="*/ 2360023 h 2717264"/>
                <a:gd name="connsiteX8" fmla="*/ 817687 w 1634827"/>
                <a:gd name="connsiteY8" fmla="*/ 2360023 h 2717264"/>
                <a:gd name="connsiteX9" fmla="*/ 819682 w 1634827"/>
                <a:gd name="connsiteY9" fmla="*/ 2377440 h 2717264"/>
                <a:gd name="connsiteX10" fmla="*/ 438682 w 1634827"/>
                <a:gd name="connsiteY10" fmla="*/ 2712720 h 2717264"/>
                <a:gd name="connsiteX11" fmla="*/ 45892 w 1634827"/>
                <a:gd name="connsiteY11" fmla="*/ 2355428 h 2717264"/>
                <a:gd name="connsiteX12" fmla="*/ 8023 w 1634827"/>
                <a:gd name="connsiteY12" fmla="*/ 1987743 h 2717264"/>
                <a:gd name="connsiteX13" fmla="*/ 162185 w 1634827"/>
                <a:gd name="connsiteY13" fmla="*/ 1428206 h 2717264"/>
                <a:gd name="connsiteX14" fmla="*/ 819682 w 1634827"/>
                <a:gd name="connsiteY14" fmla="*/ 0 h 2717264"/>
                <a:gd name="connsiteX0" fmla="*/ 819682 w 1634827"/>
                <a:gd name="connsiteY0" fmla="*/ 0 h 2717264"/>
                <a:gd name="connsiteX1" fmla="*/ 1478887 w 1634827"/>
                <a:gd name="connsiteY1" fmla="*/ 1402342 h 2717264"/>
                <a:gd name="connsiteX2" fmla="*/ 1608693 w 1634827"/>
                <a:gd name="connsiteY2" fmla="*/ 1909847 h 2717264"/>
                <a:gd name="connsiteX3" fmla="*/ 1634827 w 1634827"/>
                <a:gd name="connsiteY3" fmla="*/ 2258933 h 2717264"/>
                <a:gd name="connsiteX4" fmla="*/ 1572492 w 1634827"/>
                <a:gd name="connsiteY4" fmla="*/ 2506099 h 2717264"/>
                <a:gd name="connsiteX5" fmla="*/ 1200682 w 1634827"/>
                <a:gd name="connsiteY5" fmla="*/ 2712720 h 2717264"/>
                <a:gd name="connsiteX6" fmla="*/ 819682 w 1634827"/>
                <a:gd name="connsiteY6" fmla="*/ 2377440 h 2717264"/>
                <a:gd name="connsiteX7" fmla="*/ 821677 w 1634827"/>
                <a:gd name="connsiteY7" fmla="*/ 2360023 h 2717264"/>
                <a:gd name="connsiteX8" fmla="*/ 817687 w 1634827"/>
                <a:gd name="connsiteY8" fmla="*/ 2360023 h 2717264"/>
                <a:gd name="connsiteX9" fmla="*/ 819682 w 1634827"/>
                <a:gd name="connsiteY9" fmla="*/ 2377440 h 2717264"/>
                <a:gd name="connsiteX10" fmla="*/ 438682 w 1634827"/>
                <a:gd name="connsiteY10" fmla="*/ 2712720 h 2717264"/>
                <a:gd name="connsiteX11" fmla="*/ 45892 w 1634827"/>
                <a:gd name="connsiteY11" fmla="*/ 2355428 h 2717264"/>
                <a:gd name="connsiteX12" fmla="*/ 8023 w 1634827"/>
                <a:gd name="connsiteY12" fmla="*/ 1987743 h 2717264"/>
                <a:gd name="connsiteX13" fmla="*/ 162185 w 1634827"/>
                <a:gd name="connsiteY13" fmla="*/ 1428206 h 2717264"/>
                <a:gd name="connsiteX14" fmla="*/ 819682 w 1634827"/>
                <a:gd name="connsiteY14" fmla="*/ 0 h 2717264"/>
                <a:gd name="connsiteX0" fmla="*/ 819682 w 1634827"/>
                <a:gd name="connsiteY0" fmla="*/ 0 h 2717264"/>
                <a:gd name="connsiteX1" fmla="*/ 1478887 w 1634827"/>
                <a:gd name="connsiteY1" fmla="*/ 1402342 h 2717264"/>
                <a:gd name="connsiteX2" fmla="*/ 1608693 w 1634827"/>
                <a:gd name="connsiteY2" fmla="*/ 1909847 h 2717264"/>
                <a:gd name="connsiteX3" fmla="*/ 1634827 w 1634827"/>
                <a:gd name="connsiteY3" fmla="*/ 2258933 h 2717264"/>
                <a:gd name="connsiteX4" fmla="*/ 1572492 w 1634827"/>
                <a:gd name="connsiteY4" fmla="*/ 2506099 h 2717264"/>
                <a:gd name="connsiteX5" fmla="*/ 1200682 w 1634827"/>
                <a:gd name="connsiteY5" fmla="*/ 2712720 h 2717264"/>
                <a:gd name="connsiteX6" fmla="*/ 819682 w 1634827"/>
                <a:gd name="connsiteY6" fmla="*/ 2377440 h 2717264"/>
                <a:gd name="connsiteX7" fmla="*/ 821677 w 1634827"/>
                <a:gd name="connsiteY7" fmla="*/ 2360023 h 2717264"/>
                <a:gd name="connsiteX8" fmla="*/ 817687 w 1634827"/>
                <a:gd name="connsiteY8" fmla="*/ 2360023 h 2717264"/>
                <a:gd name="connsiteX9" fmla="*/ 819682 w 1634827"/>
                <a:gd name="connsiteY9" fmla="*/ 2377440 h 2717264"/>
                <a:gd name="connsiteX10" fmla="*/ 438682 w 1634827"/>
                <a:gd name="connsiteY10" fmla="*/ 2712720 h 2717264"/>
                <a:gd name="connsiteX11" fmla="*/ 45892 w 1634827"/>
                <a:gd name="connsiteY11" fmla="*/ 2355428 h 2717264"/>
                <a:gd name="connsiteX12" fmla="*/ 8023 w 1634827"/>
                <a:gd name="connsiteY12" fmla="*/ 1987743 h 2717264"/>
                <a:gd name="connsiteX13" fmla="*/ 162185 w 1634827"/>
                <a:gd name="connsiteY13" fmla="*/ 1428206 h 2717264"/>
                <a:gd name="connsiteX14" fmla="*/ 819682 w 1634827"/>
                <a:gd name="connsiteY14" fmla="*/ 0 h 2717264"/>
                <a:gd name="connsiteX0" fmla="*/ 819682 w 1634827"/>
                <a:gd name="connsiteY0" fmla="*/ 0 h 2717264"/>
                <a:gd name="connsiteX1" fmla="*/ 1478887 w 1634827"/>
                <a:gd name="connsiteY1" fmla="*/ 1402342 h 2717264"/>
                <a:gd name="connsiteX2" fmla="*/ 1608693 w 1634827"/>
                <a:gd name="connsiteY2" fmla="*/ 1909847 h 2717264"/>
                <a:gd name="connsiteX3" fmla="*/ 1634827 w 1634827"/>
                <a:gd name="connsiteY3" fmla="*/ 2258933 h 2717264"/>
                <a:gd name="connsiteX4" fmla="*/ 1572492 w 1634827"/>
                <a:gd name="connsiteY4" fmla="*/ 2506099 h 2717264"/>
                <a:gd name="connsiteX5" fmla="*/ 1200682 w 1634827"/>
                <a:gd name="connsiteY5" fmla="*/ 2712720 h 2717264"/>
                <a:gd name="connsiteX6" fmla="*/ 819682 w 1634827"/>
                <a:gd name="connsiteY6" fmla="*/ 2377440 h 2717264"/>
                <a:gd name="connsiteX7" fmla="*/ 821677 w 1634827"/>
                <a:gd name="connsiteY7" fmla="*/ 2360023 h 2717264"/>
                <a:gd name="connsiteX8" fmla="*/ 817687 w 1634827"/>
                <a:gd name="connsiteY8" fmla="*/ 2360023 h 2717264"/>
                <a:gd name="connsiteX9" fmla="*/ 819682 w 1634827"/>
                <a:gd name="connsiteY9" fmla="*/ 2377440 h 2717264"/>
                <a:gd name="connsiteX10" fmla="*/ 438682 w 1634827"/>
                <a:gd name="connsiteY10" fmla="*/ 2712720 h 2717264"/>
                <a:gd name="connsiteX11" fmla="*/ 45892 w 1634827"/>
                <a:gd name="connsiteY11" fmla="*/ 2355428 h 2717264"/>
                <a:gd name="connsiteX12" fmla="*/ 8023 w 1634827"/>
                <a:gd name="connsiteY12" fmla="*/ 1987743 h 2717264"/>
                <a:gd name="connsiteX13" fmla="*/ 162185 w 1634827"/>
                <a:gd name="connsiteY13" fmla="*/ 1428206 h 2717264"/>
                <a:gd name="connsiteX14" fmla="*/ 819682 w 1634827"/>
                <a:gd name="connsiteY14" fmla="*/ 0 h 2717264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39210 w 1634827"/>
                <a:gd name="connsiteY13" fmla="*/ 1239812 h 2528870"/>
                <a:gd name="connsiteX14" fmla="*/ 801302 w 1634827"/>
                <a:gd name="connsiteY14" fmla="*/ 0 h 252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34827" h="2528870">
                  <a:moveTo>
                    <a:pt x="801302" y="0"/>
                  </a:moveTo>
                  <a:cubicBezTo>
                    <a:pt x="1206368" y="560878"/>
                    <a:pt x="1298975" y="804704"/>
                    <a:pt x="1478887" y="1213948"/>
                  </a:cubicBezTo>
                  <a:cubicBezTo>
                    <a:pt x="1522798" y="1367800"/>
                    <a:pt x="1546402" y="1448131"/>
                    <a:pt x="1608693" y="1721453"/>
                  </a:cubicBezTo>
                  <a:cubicBezTo>
                    <a:pt x="1625493" y="1864984"/>
                    <a:pt x="1630139" y="1977290"/>
                    <a:pt x="1634827" y="2070539"/>
                  </a:cubicBezTo>
                  <a:cubicBezTo>
                    <a:pt x="1623239" y="2126889"/>
                    <a:pt x="1611650" y="2242976"/>
                    <a:pt x="1572492" y="2317705"/>
                  </a:cubicBezTo>
                  <a:cubicBezTo>
                    <a:pt x="1475998" y="2493685"/>
                    <a:pt x="1326150" y="2545769"/>
                    <a:pt x="1200682" y="2524326"/>
                  </a:cubicBezTo>
                  <a:cubicBezTo>
                    <a:pt x="1075214" y="2502883"/>
                    <a:pt x="819682" y="2374216"/>
                    <a:pt x="819682" y="2189046"/>
                  </a:cubicBezTo>
                  <a:lnTo>
                    <a:pt x="821677" y="2171629"/>
                  </a:lnTo>
                  <a:lnTo>
                    <a:pt x="817687" y="2171629"/>
                  </a:lnTo>
                  <a:lnTo>
                    <a:pt x="819682" y="2189046"/>
                  </a:lnTo>
                  <a:cubicBezTo>
                    <a:pt x="819682" y="2374216"/>
                    <a:pt x="645761" y="2523400"/>
                    <a:pt x="438682" y="2524326"/>
                  </a:cubicBezTo>
                  <a:cubicBezTo>
                    <a:pt x="231603" y="2525252"/>
                    <a:pt x="90098" y="2368276"/>
                    <a:pt x="45892" y="2167034"/>
                  </a:cubicBezTo>
                  <a:cubicBezTo>
                    <a:pt x="-12681" y="1998522"/>
                    <a:pt x="-2329" y="1908126"/>
                    <a:pt x="8023" y="1799349"/>
                  </a:cubicBezTo>
                  <a:cubicBezTo>
                    <a:pt x="25440" y="1644046"/>
                    <a:pt x="15785" y="1575092"/>
                    <a:pt x="139210" y="1239812"/>
                  </a:cubicBezTo>
                  <a:cubicBezTo>
                    <a:pt x="340959" y="662143"/>
                    <a:pt x="455402" y="524936"/>
                    <a:pt x="801302" y="0"/>
                  </a:cubicBezTo>
                  <a:close/>
                </a:path>
              </a:pathLst>
            </a:custGeom>
            <a:gradFill>
              <a:gsLst>
                <a:gs pos="96000">
                  <a:srgbClr val="00CC00"/>
                </a:gs>
                <a:gs pos="70000">
                  <a:srgbClr val="FFC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39">
                <a:solidFill>
                  <a:prstClr val="white"/>
                </a:solidFill>
              </a:endParaRPr>
            </a:p>
          </p:txBody>
        </p:sp>
        <p:sp>
          <p:nvSpPr>
            <p:cNvPr id="61" name="รูปแบบอิสระ 60"/>
            <p:cNvSpPr/>
            <p:nvPr/>
          </p:nvSpPr>
          <p:spPr>
            <a:xfrm>
              <a:off x="4742476" y="2583250"/>
              <a:ext cx="940740" cy="1323704"/>
            </a:xfrm>
            <a:custGeom>
              <a:avLst/>
              <a:gdLst>
                <a:gd name="connsiteX0" fmla="*/ 762000 w 1524000"/>
                <a:gd name="connsiteY0" fmla="*/ 0 h 2712720"/>
                <a:gd name="connsiteX1" fmla="*/ 1524000 w 1524000"/>
                <a:gd name="connsiteY1" fmla="*/ 160237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0 w 1524000"/>
                <a:gd name="connsiteY14" fmla="*/ 1602377 h 2712720"/>
                <a:gd name="connsiteX0" fmla="*/ 762000 w 1524000"/>
                <a:gd name="connsiteY0" fmla="*/ 0 h 2712720"/>
                <a:gd name="connsiteX1" fmla="*/ 1524000 w 1524000"/>
                <a:gd name="connsiteY1" fmla="*/ 160237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43543 w 1524000"/>
                <a:gd name="connsiteY14" fmla="*/ 1576252 h 2712720"/>
                <a:gd name="connsiteX15" fmla="*/ 762000 w 1524000"/>
                <a:gd name="connsiteY15" fmla="*/ 0 h 2712720"/>
                <a:gd name="connsiteX0" fmla="*/ 762000 w 1524000"/>
                <a:gd name="connsiteY0" fmla="*/ 0 h 2712720"/>
                <a:gd name="connsiteX1" fmla="*/ 1524000 w 1524000"/>
                <a:gd name="connsiteY1" fmla="*/ 160237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43543 w 1524000"/>
                <a:gd name="connsiteY14" fmla="*/ 1576252 h 2712720"/>
                <a:gd name="connsiteX15" fmla="*/ 762000 w 1524000"/>
                <a:gd name="connsiteY15" fmla="*/ 0 h 2712720"/>
                <a:gd name="connsiteX0" fmla="*/ 762000 w 1524000"/>
                <a:gd name="connsiteY0" fmla="*/ 0 h 2712720"/>
                <a:gd name="connsiteX1" fmla="*/ 1471749 w 1524000"/>
                <a:gd name="connsiteY1" fmla="*/ 160237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43543 w 1524000"/>
                <a:gd name="connsiteY14" fmla="*/ 1576252 h 2712720"/>
                <a:gd name="connsiteX15" fmla="*/ 762000 w 1524000"/>
                <a:gd name="connsiteY15" fmla="*/ 0 h 2712720"/>
                <a:gd name="connsiteX0" fmla="*/ 762000 w 1524000"/>
                <a:gd name="connsiteY0" fmla="*/ 0 h 2712720"/>
                <a:gd name="connsiteX1" fmla="*/ 1471749 w 1524000"/>
                <a:gd name="connsiteY1" fmla="*/ 148045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43543 w 1524000"/>
                <a:gd name="connsiteY14" fmla="*/ 1576252 h 2712720"/>
                <a:gd name="connsiteX15" fmla="*/ 762000 w 1524000"/>
                <a:gd name="connsiteY15" fmla="*/ 0 h 2712720"/>
                <a:gd name="connsiteX0" fmla="*/ 762000 w 1524000"/>
                <a:gd name="connsiteY0" fmla="*/ 0 h 2712720"/>
                <a:gd name="connsiteX1" fmla="*/ 1471749 w 1524000"/>
                <a:gd name="connsiteY1" fmla="*/ 148045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104503 w 1524000"/>
                <a:gd name="connsiteY14" fmla="*/ 1428206 h 2712720"/>
                <a:gd name="connsiteX15" fmla="*/ 762000 w 1524000"/>
                <a:gd name="connsiteY15" fmla="*/ 0 h 2712720"/>
                <a:gd name="connsiteX0" fmla="*/ 762000 w 1524000"/>
                <a:gd name="connsiteY0" fmla="*/ 0 h 2712720"/>
                <a:gd name="connsiteX1" fmla="*/ 1471749 w 1524000"/>
                <a:gd name="connsiteY1" fmla="*/ 148045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104503 w 1524000"/>
                <a:gd name="connsiteY14" fmla="*/ 1428206 h 2712720"/>
                <a:gd name="connsiteX15" fmla="*/ 762000 w 1524000"/>
                <a:gd name="connsiteY15" fmla="*/ 0 h 2712720"/>
                <a:gd name="connsiteX0" fmla="*/ 788276 w 1550276"/>
                <a:gd name="connsiteY0" fmla="*/ 0 h 2712720"/>
                <a:gd name="connsiteX1" fmla="*/ 1498025 w 1550276"/>
                <a:gd name="connsiteY1" fmla="*/ 1480457 h 2712720"/>
                <a:gd name="connsiteX2" fmla="*/ 1550276 w 1550276"/>
                <a:gd name="connsiteY2" fmla="*/ 2360023 h 2712720"/>
                <a:gd name="connsiteX3" fmla="*/ 1548281 w 1550276"/>
                <a:gd name="connsiteY3" fmla="*/ 2360023 h 2712720"/>
                <a:gd name="connsiteX4" fmla="*/ 1550276 w 1550276"/>
                <a:gd name="connsiteY4" fmla="*/ 2377440 h 2712720"/>
                <a:gd name="connsiteX5" fmla="*/ 1169276 w 1550276"/>
                <a:gd name="connsiteY5" fmla="*/ 2712720 h 2712720"/>
                <a:gd name="connsiteX6" fmla="*/ 788276 w 1550276"/>
                <a:gd name="connsiteY6" fmla="*/ 2377440 h 2712720"/>
                <a:gd name="connsiteX7" fmla="*/ 790271 w 1550276"/>
                <a:gd name="connsiteY7" fmla="*/ 2360023 h 2712720"/>
                <a:gd name="connsiteX8" fmla="*/ 786281 w 1550276"/>
                <a:gd name="connsiteY8" fmla="*/ 2360023 h 2712720"/>
                <a:gd name="connsiteX9" fmla="*/ 788276 w 1550276"/>
                <a:gd name="connsiteY9" fmla="*/ 2377440 h 2712720"/>
                <a:gd name="connsiteX10" fmla="*/ 407276 w 1550276"/>
                <a:gd name="connsiteY10" fmla="*/ 2712720 h 2712720"/>
                <a:gd name="connsiteX11" fmla="*/ 26276 w 1550276"/>
                <a:gd name="connsiteY11" fmla="*/ 2377440 h 2712720"/>
                <a:gd name="connsiteX12" fmla="*/ 28271 w 1550276"/>
                <a:gd name="connsiteY12" fmla="*/ 2360023 h 2712720"/>
                <a:gd name="connsiteX13" fmla="*/ 26276 w 1550276"/>
                <a:gd name="connsiteY13" fmla="*/ 2360023 h 2712720"/>
                <a:gd name="connsiteX14" fmla="*/ 4187 w 1550276"/>
                <a:gd name="connsiteY14" fmla="*/ 2029098 h 2712720"/>
                <a:gd name="connsiteX15" fmla="*/ 130779 w 1550276"/>
                <a:gd name="connsiteY15" fmla="*/ 1428206 h 2712720"/>
                <a:gd name="connsiteX16" fmla="*/ 788276 w 1550276"/>
                <a:gd name="connsiteY16" fmla="*/ 0 h 2712720"/>
                <a:gd name="connsiteX0" fmla="*/ 788276 w 1554312"/>
                <a:gd name="connsiteY0" fmla="*/ 0 h 2712720"/>
                <a:gd name="connsiteX1" fmla="*/ 1498025 w 1554312"/>
                <a:gd name="connsiteY1" fmla="*/ 1480457 h 2712720"/>
                <a:gd name="connsiteX2" fmla="*/ 1554312 w 1554312"/>
                <a:gd name="connsiteY2" fmla="*/ 1942012 h 2712720"/>
                <a:gd name="connsiteX3" fmla="*/ 1550276 w 1554312"/>
                <a:gd name="connsiteY3" fmla="*/ 2360023 h 2712720"/>
                <a:gd name="connsiteX4" fmla="*/ 1548281 w 1554312"/>
                <a:gd name="connsiteY4" fmla="*/ 2360023 h 2712720"/>
                <a:gd name="connsiteX5" fmla="*/ 1550276 w 1554312"/>
                <a:gd name="connsiteY5" fmla="*/ 2377440 h 2712720"/>
                <a:gd name="connsiteX6" fmla="*/ 1169276 w 1554312"/>
                <a:gd name="connsiteY6" fmla="*/ 2712720 h 2712720"/>
                <a:gd name="connsiteX7" fmla="*/ 788276 w 1554312"/>
                <a:gd name="connsiteY7" fmla="*/ 2377440 h 2712720"/>
                <a:gd name="connsiteX8" fmla="*/ 790271 w 1554312"/>
                <a:gd name="connsiteY8" fmla="*/ 2360023 h 2712720"/>
                <a:gd name="connsiteX9" fmla="*/ 786281 w 1554312"/>
                <a:gd name="connsiteY9" fmla="*/ 2360023 h 2712720"/>
                <a:gd name="connsiteX10" fmla="*/ 788276 w 1554312"/>
                <a:gd name="connsiteY10" fmla="*/ 2377440 h 2712720"/>
                <a:gd name="connsiteX11" fmla="*/ 407276 w 1554312"/>
                <a:gd name="connsiteY11" fmla="*/ 2712720 h 2712720"/>
                <a:gd name="connsiteX12" fmla="*/ 26276 w 1554312"/>
                <a:gd name="connsiteY12" fmla="*/ 2377440 h 2712720"/>
                <a:gd name="connsiteX13" fmla="*/ 28271 w 1554312"/>
                <a:gd name="connsiteY13" fmla="*/ 2360023 h 2712720"/>
                <a:gd name="connsiteX14" fmla="*/ 26276 w 1554312"/>
                <a:gd name="connsiteY14" fmla="*/ 2360023 h 2712720"/>
                <a:gd name="connsiteX15" fmla="*/ 4187 w 1554312"/>
                <a:gd name="connsiteY15" fmla="*/ 2029098 h 2712720"/>
                <a:gd name="connsiteX16" fmla="*/ 130779 w 1554312"/>
                <a:gd name="connsiteY16" fmla="*/ 1428206 h 2712720"/>
                <a:gd name="connsiteX17" fmla="*/ 788276 w 1554312"/>
                <a:gd name="connsiteY17" fmla="*/ 0 h 2712720"/>
                <a:gd name="connsiteX0" fmla="*/ 788276 w 1554312"/>
                <a:gd name="connsiteY0" fmla="*/ 0 h 2712720"/>
                <a:gd name="connsiteX1" fmla="*/ 1447481 w 1554312"/>
                <a:gd name="connsiteY1" fmla="*/ 1402342 h 2712720"/>
                <a:gd name="connsiteX2" fmla="*/ 1554312 w 1554312"/>
                <a:gd name="connsiteY2" fmla="*/ 1942012 h 2712720"/>
                <a:gd name="connsiteX3" fmla="*/ 1550276 w 1554312"/>
                <a:gd name="connsiteY3" fmla="*/ 2360023 h 2712720"/>
                <a:gd name="connsiteX4" fmla="*/ 1548281 w 1554312"/>
                <a:gd name="connsiteY4" fmla="*/ 2360023 h 2712720"/>
                <a:gd name="connsiteX5" fmla="*/ 1550276 w 1554312"/>
                <a:gd name="connsiteY5" fmla="*/ 2377440 h 2712720"/>
                <a:gd name="connsiteX6" fmla="*/ 1169276 w 1554312"/>
                <a:gd name="connsiteY6" fmla="*/ 2712720 h 2712720"/>
                <a:gd name="connsiteX7" fmla="*/ 788276 w 1554312"/>
                <a:gd name="connsiteY7" fmla="*/ 2377440 h 2712720"/>
                <a:gd name="connsiteX8" fmla="*/ 790271 w 1554312"/>
                <a:gd name="connsiteY8" fmla="*/ 2360023 h 2712720"/>
                <a:gd name="connsiteX9" fmla="*/ 786281 w 1554312"/>
                <a:gd name="connsiteY9" fmla="*/ 2360023 h 2712720"/>
                <a:gd name="connsiteX10" fmla="*/ 788276 w 1554312"/>
                <a:gd name="connsiteY10" fmla="*/ 2377440 h 2712720"/>
                <a:gd name="connsiteX11" fmla="*/ 407276 w 1554312"/>
                <a:gd name="connsiteY11" fmla="*/ 2712720 h 2712720"/>
                <a:gd name="connsiteX12" fmla="*/ 26276 w 1554312"/>
                <a:gd name="connsiteY12" fmla="*/ 2377440 h 2712720"/>
                <a:gd name="connsiteX13" fmla="*/ 28271 w 1554312"/>
                <a:gd name="connsiteY13" fmla="*/ 2360023 h 2712720"/>
                <a:gd name="connsiteX14" fmla="*/ 26276 w 1554312"/>
                <a:gd name="connsiteY14" fmla="*/ 2360023 h 2712720"/>
                <a:gd name="connsiteX15" fmla="*/ 4187 w 1554312"/>
                <a:gd name="connsiteY15" fmla="*/ 2029098 h 2712720"/>
                <a:gd name="connsiteX16" fmla="*/ 130779 w 1554312"/>
                <a:gd name="connsiteY16" fmla="*/ 1428206 h 2712720"/>
                <a:gd name="connsiteX17" fmla="*/ 788276 w 1554312"/>
                <a:gd name="connsiteY17" fmla="*/ 0 h 2712720"/>
                <a:gd name="connsiteX0" fmla="*/ 788276 w 1554312"/>
                <a:gd name="connsiteY0" fmla="*/ 0 h 2712720"/>
                <a:gd name="connsiteX1" fmla="*/ 1447481 w 1554312"/>
                <a:gd name="connsiteY1" fmla="*/ 1402342 h 2712720"/>
                <a:gd name="connsiteX2" fmla="*/ 1554312 w 1554312"/>
                <a:gd name="connsiteY2" fmla="*/ 1942012 h 2712720"/>
                <a:gd name="connsiteX3" fmla="*/ 1550276 w 1554312"/>
                <a:gd name="connsiteY3" fmla="*/ 2360023 h 2712720"/>
                <a:gd name="connsiteX4" fmla="*/ 1548281 w 1554312"/>
                <a:gd name="connsiteY4" fmla="*/ 2360023 h 2712720"/>
                <a:gd name="connsiteX5" fmla="*/ 1550276 w 1554312"/>
                <a:gd name="connsiteY5" fmla="*/ 2377440 h 2712720"/>
                <a:gd name="connsiteX6" fmla="*/ 1169276 w 1554312"/>
                <a:gd name="connsiteY6" fmla="*/ 2712720 h 2712720"/>
                <a:gd name="connsiteX7" fmla="*/ 788276 w 1554312"/>
                <a:gd name="connsiteY7" fmla="*/ 2377440 h 2712720"/>
                <a:gd name="connsiteX8" fmla="*/ 790271 w 1554312"/>
                <a:gd name="connsiteY8" fmla="*/ 2360023 h 2712720"/>
                <a:gd name="connsiteX9" fmla="*/ 786281 w 1554312"/>
                <a:gd name="connsiteY9" fmla="*/ 2360023 h 2712720"/>
                <a:gd name="connsiteX10" fmla="*/ 788276 w 1554312"/>
                <a:gd name="connsiteY10" fmla="*/ 2377440 h 2712720"/>
                <a:gd name="connsiteX11" fmla="*/ 407276 w 1554312"/>
                <a:gd name="connsiteY11" fmla="*/ 2712720 h 2712720"/>
                <a:gd name="connsiteX12" fmla="*/ 26276 w 1554312"/>
                <a:gd name="connsiteY12" fmla="*/ 2377440 h 2712720"/>
                <a:gd name="connsiteX13" fmla="*/ 28271 w 1554312"/>
                <a:gd name="connsiteY13" fmla="*/ 2360023 h 2712720"/>
                <a:gd name="connsiteX14" fmla="*/ 26276 w 1554312"/>
                <a:gd name="connsiteY14" fmla="*/ 2360023 h 2712720"/>
                <a:gd name="connsiteX15" fmla="*/ 4187 w 1554312"/>
                <a:gd name="connsiteY15" fmla="*/ 2029098 h 2712720"/>
                <a:gd name="connsiteX16" fmla="*/ 130779 w 1554312"/>
                <a:gd name="connsiteY16" fmla="*/ 1428206 h 2712720"/>
                <a:gd name="connsiteX17" fmla="*/ 788276 w 1554312"/>
                <a:gd name="connsiteY17" fmla="*/ 0 h 2712720"/>
                <a:gd name="connsiteX0" fmla="*/ 788276 w 1563235"/>
                <a:gd name="connsiteY0" fmla="*/ 0 h 2712720"/>
                <a:gd name="connsiteX1" fmla="*/ 1447481 w 1563235"/>
                <a:gd name="connsiteY1" fmla="*/ 1402342 h 2712720"/>
                <a:gd name="connsiteX2" fmla="*/ 1554312 w 1563235"/>
                <a:gd name="connsiteY2" fmla="*/ 1942012 h 2712720"/>
                <a:gd name="connsiteX3" fmla="*/ 1550276 w 1563235"/>
                <a:gd name="connsiteY3" fmla="*/ 2360023 h 2712720"/>
                <a:gd name="connsiteX4" fmla="*/ 1548281 w 1563235"/>
                <a:gd name="connsiteY4" fmla="*/ 2360023 h 2712720"/>
                <a:gd name="connsiteX5" fmla="*/ 1550276 w 1563235"/>
                <a:gd name="connsiteY5" fmla="*/ 2377440 h 2712720"/>
                <a:gd name="connsiteX6" fmla="*/ 1169276 w 1563235"/>
                <a:gd name="connsiteY6" fmla="*/ 2712720 h 2712720"/>
                <a:gd name="connsiteX7" fmla="*/ 788276 w 1563235"/>
                <a:gd name="connsiteY7" fmla="*/ 2377440 h 2712720"/>
                <a:gd name="connsiteX8" fmla="*/ 790271 w 1563235"/>
                <a:gd name="connsiteY8" fmla="*/ 2360023 h 2712720"/>
                <a:gd name="connsiteX9" fmla="*/ 786281 w 1563235"/>
                <a:gd name="connsiteY9" fmla="*/ 2360023 h 2712720"/>
                <a:gd name="connsiteX10" fmla="*/ 788276 w 1563235"/>
                <a:gd name="connsiteY10" fmla="*/ 2377440 h 2712720"/>
                <a:gd name="connsiteX11" fmla="*/ 407276 w 1563235"/>
                <a:gd name="connsiteY11" fmla="*/ 2712720 h 2712720"/>
                <a:gd name="connsiteX12" fmla="*/ 26276 w 1563235"/>
                <a:gd name="connsiteY12" fmla="*/ 2377440 h 2712720"/>
                <a:gd name="connsiteX13" fmla="*/ 28271 w 1563235"/>
                <a:gd name="connsiteY13" fmla="*/ 2360023 h 2712720"/>
                <a:gd name="connsiteX14" fmla="*/ 26276 w 1563235"/>
                <a:gd name="connsiteY14" fmla="*/ 2360023 h 2712720"/>
                <a:gd name="connsiteX15" fmla="*/ 4187 w 1563235"/>
                <a:gd name="connsiteY15" fmla="*/ 2029098 h 2712720"/>
                <a:gd name="connsiteX16" fmla="*/ 130779 w 1563235"/>
                <a:gd name="connsiteY16" fmla="*/ 1428206 h 2712720"/>
                <a:gd name="connsiteX17" fmla="*/ 788276 w 1563235"/>
                <a:gd name="connsiteY17" fmla="*/ 0 h 2712720"/>
                <a:gd name="connsiteX0" fmla="*/ 788276 w 1563235"/>
                <a:gd name="connsiteY0" fmla="*/ 0 h 2712720"/>
                <a:gd name="connsiteX1" fmla="*/ 1447481 w 1563235"/>
                <a:gd name="connsiteY1" fmla="*/ 1402342 h 2712720"/>
                <a:gd name="connsiteX2" fmla="*/ 1554312 w 1563235"/>
                <a:gd name="connsiteY2" fmla="*/ 1942012 h 2712720"/>
                <a:gd name="connsiteX3" fmla="*/ 1550276 w 1563235"/>
                <a:gd name="connsiteY3" fmla="*/ 2360023 h 2712720"/>
                <a:gd name="connsiteX4" fmla="*/ 1548281 w 1563235"/>
                <a:gd name="connsiteY4" fmla="*/ 2360023 h 2712720"/>
                <a:gd name="connsiteX5" fmla="*/ 1550276 w 1563235"/>
                <a:gd name="connsiteY5" fmla="*/ 2377440 h 2712720"/>
                <a:gd name="connsiteX6" fmla="*/ 1169276 w 1563235"/>
                <a:gd name="connsiteY6" fmla="*/ 2712720 h 2712720"/>
                <a:gd name="connsiteX7" fmla="*/ 788276 w 1563235"/>
                <a:gd name="connsiteY7" fmla="*/ 2377440 h 2712720"/>
                <a:gd name="connsiteX8" fmla="*/ 790271 w 1563235"/>
                <a:gd name="connsiteY8" fmla="*/ 2360023 h 2712720"/>
                <a:gd name="connsiteX9" fmla="*/ 786281 w 1563235"/>
                <a:gd name="connsiteY9" fmla="*/ 2360023 h 2712720"/>
                <a:gd name="connsiteX10" fmla="*/ 788276 w 1563235"/>
                <a:gd name="connsiteY10" fmla="*/ 2377440 h 2712720"/>
                <a:gd name="connsiteX11" fmla="*/ 407276 w 1563235"/>
                <a:gd name="connsiteY11" fmla="*/ 2712720 h 2712720"/>
                <a:gd name="connsiteX12" fmla="*/ 26276 w 1563235"/>
                <a:gd name="connsiteY12" fmla="*/ 2377440 h 2712720"/>
                <a:gd name="connsiteX13" fmla="*/ 28271 w 1563235"/>
                <a:gd name="connsiteY13" fmla="*/ 2360023 h 2712720"/>
                <a:gd name="connsiteX14" fmla="*/ 26276 w 1563235"/>
                <a:gd name="connsiteY14" fmla="*/ 2360023 h 2712720"/>
                <a:gd name="connsiteX15" fmla="*/ 4187 w 1563235"/>
                <a:gd name="connsiteY15" fmla="*/ 2029098 h 2712720"/>
                <a:gd name="connsiteX16" fmla="*/ 130779 w 1563235"/>
                <a:gd name="connsiteY16" fmla="*/ 1428206 h 2712720"/>
                <a:gd name="connsiteX17" fmla="*/ 788276 w 1563235"/>
                <a:gd name="connsiteY17" fmla="*/ 0 h 2712720"/>
                <a:gd name="connsiteX0" fmla="*/ 788276 w 1563235"/>
                <a:gd name="connsiteY0" fmla="*/ 0 h 2712720"/>
                <a:gd name="connsiteX1" fmla="*/ 1447481 w 1563235"/>
                <a:gd name="connsiteY1" fmla="*/ 1402342 h 2712720"/>
                <a:gd name="connsiteX2" fmla="*/ 1554312 w 1563235"/>
                <a:gd name="connsiteY2" fmla="*/ 1942012 h 2712720"/>
                <a:gd name="connsiteX3" fmla="*/ 1550276 w 1563235"/>
                <a:gd name="connsiteY3" fmla="*/ 2360023 h 2712720"/>
                <a:gd name="connsiteX4" fmla="*/ 1548281 w 1563235"/>
                <a:gd name="connsiteY4" fmla="*/ 2360023 h 2712720"/>
                <a:gd name="connsiteX5" fmla="*/ 1550276 w 1563235"/>
                <a:gd name="connsiteY5" fmla="*/ 2377440 h 2712720"/>
                <a:gd name="connsiteX6" fmla="*/ 1169276 w 1563235"/>
                <a:gd name="connsiteY6" fmla="*/ 2712720 h 2712720"/>
                <a:gd name="connsiteX7" fmla="*/ 788276 w 1563235"/>
                <a:gd name="connsiteY7" fmla="*/ 2377440 h 2712720"/>
                <a:gd name="connsiteX8" fmla="*/ 790271 w 1563235"/>
                <a:gd name="connsiteY8" fmla="*/ 2360023 h 2712720"/>
                <a:gd name="connsiteX9" fmla="*/ 786281 w 1563235"/>
                <a:gd name="connsiteY9" fmla="*/ 2360023 h 2712720"/>
                <a:gd name="connsiteX10" fmla="*/ 788276 w 1563235"/>
                <a:gd name="connsiteY10" fmla="*/ 2377440 h 2712720"/>
                <a:gd name="connsiteX11" fmla="*/ 407276 w 1563235"/>
                <a:gd name="connsiteY11" fmla="*/ 2712720 h 2712720"/>
                <a:gd name="connsiteX12" fmla="*/ 26276 w 1563235"/>
                <a:gd name="connsiteY12" fmla="*/ 2377440 h 2712720"/>
                <a:gd name="connsiteX13" fmla="*/ 28271 w 1563235"/>
                <a:gd name="connsiteY13" fmla="*/ 2360023 h 2712720"/>
                <a:gd name="connsiteX14" fmla="*/ 26276 w 1563235"/>
                <a:gd name="connsiteY14" fmla="*/ 2360023 h 2712720"/>
                <a:gd name="connsiteX15" fmla="*/ 4187 w 1563235"/>
                <a:gd name="connsiteY15" fmla="*/ 2029098 h 2712720"/>
                <a:gd name="connsiteX16" fmla="*/ 130779 w 1563235"/>
                <a:gd name="connsiteY16" fmla="*/ 1428206 h 2712720"/>
                <a:gd name="connsiteX17" fmla="*/ 788276 w 1563235"/>
                <a:gd name="connsiteY17" fmla="*/ 0 h 2712720"/>
                <a:gd name="connsiteX0" fmla="*/ 788276 w 1563235"/>
                <a:gd name="connsiteY0" fmla="*/ 0 h 2712720"/>
                <a:gd name="connsiteX1" fmla="*/ 1447481 w 1563235"/>
                <a:gd name="connsiteY1" fmla="*/ 1402342 h 2712720"/>
                <a:gd name="connsiteX2" fmla="*/ 1554312 w 1563235"/>
                <a:gd name="connsiteY2" fmla="*/ 1942012 h 2712720"/>
                <a:gd name="connsiteX3" fmla="*/ 1550276 w 1563235"/>
                <a:gd name="connsiteY3" fmla="*/ 2360023 h 2712720"/>
                <a:gd name="connsiteX4" fmla="*/ 1548281 w 1563235"/>
                <a:gd name="connsiteY4" fmla="*/ 2360023 h 2712720"/>
                <a:gd name="connsiteX5" fmla="*/ 1550276 w 1563235"/>
                <a:gd name="connsiteY5" fmla="*/ 2377440 h 2712720"/>
                <a:gd name="connsiteX6" fmla="*/ 1169276 w 1563235"/>
                <a:gd name="connsiteY6" fmla="*/ 2712720 h 2712720"/>
                <a:gd name="connsiteX7" fmla="*/ 788276 w 1563235"/>
                <a:gd name="connsiteY7" fmla="*/ 2377440 h 2712720"/>
                <a:gd name="connsiteX8" fmla="*/ 790271 w 1563235"/>
                <a:gd name="connsiteY8" fmla="*/ 2360023 h 2712720"/>
                <a:gd name="connsiteX9" fmla="*/ 786281 w 1563235"/>
                <a:gd name="connsiteY9" fmla="*/ 2360023 h 2712720"/>
                <a:gd name="connsiteX10" fmla="*/ 788276 w 1563235"/>
                <a:gd name="connsiteY10" fmla="*/ 2377440 h 2712720"/>
                <a:gd name="connsiteX11" fmla="*/ 407276 w 1563235"/>
                <a:gd name="connsiteY11" fmla="*/ 2712720 h 2712720"/>
                <a:gd name="connsiteX12" fmla="*/ 26276 w 1563235"/>
                <a:gd name="connsiteY12" fmla="*/ 2377440 h 2712720"/>
                <a:gd name="connsiteX13" fmla="*/ 28271 w 1563235"/>
                <a:gd name="connsiteY13" fmla="*/ 2360023 h 2712720"/>
                <a:gd name="connsiteX14" fmla="*/ 26276 w 1563235"/>
                <a:gd name="connsiteY14" fmla="*/ 2360023 h 2712720"/>
                <a:gd name="connsiteX15" fmla="*/ 4187 w 1563235"/>
                <a:gd name="connsiteY15" fmla="*/ 2029098 h 2712720"/>
                <a:gd name="connsiteX16" fmla="*/ 130779 w 1563235"/>
                <a:gd name="connsiteY16" fmla="*/ 1428206 h 2712720"/>
                <a:gd name="connsiteX17" fmla="*/ 788276 w 1563235"/>
                <a:gd name="connsiteY17" fmla="*/ 0 h 2712720"/>
                <a:gd name="connsiteX0" fmla="*/ 788276 w 1577846"/>
                <a:gd name="connsiteY0" fmla="*/ 0 h 2712819"/>
                <a:gd name="connsiteX1" fmla="*/ 1447481 w 1577846"/>
                <a:gd name="connsiteY1" fmla="*/ 1402342 h 2712819"/>
                <a:gd name="connsiteX2" fmla="*/ 1554312 w 1577846"/>
                <a:gd name="connsiteY2" fmla="*/ 1942012 h 2712819"/>
                <a:gd name="connsiteX3" fmla="*/ 1550276 w 1577846"/>
                <a:gd name="connsiteY3" fmla="*/ 2360023 h 2712819"/>
                <a:gd name="connsiteX4" fmla="*/ 1548281 w 1577846"/>
                <a:gd name="connsiteY4" fmla="*/ 2360023 h 2712819"/>
                <a:gd name="connsiteX5" fmla="*/ 1577846 w 1577846"/>
                <a:gd name="connsiteY5" fmla="*/ 2349870 h 2712819"/>
                <a:gd name="connsiteX6" fmla="*/ 1169276 w 1577846"/>
                <a:gd name="connsiteY6" fmla="*/ 2712720 h 2712819"/>
                <a:gd name="connsiteX7" fmla="*/ 788276 w 1577846"/>
                <a:gd name="connsiteY7" fmla="*/ 2377440 h 2712819"/>
                <a:gd name="connsiteX8" fmla="*/ 790271 w 1577846"/>
                <a:gd name="connsiteY8" fmla="*/ 2360023 h 2712819"/>
                <a:gd name="connsiteX9" fmla="*/ 786281 w 1577846"/>
                <a:gd name="connsiteY9" fmla="*/ 2360023 h 2712819"/>
                <a:gd name="connsiteX10" fmla="*/ 788276 w 1577846"/>
                <a:gd name="connsiteY10" fmla="*/ 2377440 h 2712819"/>
                <a:gd name="connsiteX11" fmla="*/ 407276 w 1577846"/>
                <a:gd name="connsiteY11" fmla="*/ 2712720 h 2712819"/>
                <a:gd name="connsiteX12" fmla="*/ 26276 w 1577846"/>
                <a:gd name="connsiteY12" fmla="*/ 2377440 h 2712819"/>
                <a:gd name="connsiteX13" fmla="*/ 28271 w 1577846"/>
                <a:gd name="connsiteY13" fmla="*/ 2360023 h 2712819"/>
                <a:gd name="connsiteX14" fmla="*/ 26276 w 1577846"/>
                <a:gd name="connsiteY14" fmla="*/ 2360023 h 2712819"/>
                <a:gd name="connsiteX15" fmla="*/ 4187 w 1577846"/>
                <a:gd name="connsiteY15" fmla="*/ 2029098 h 2712819"/>
                <a:gd name="connsiteX16" fmla="*/ 130779 w 1577846"/>
                <a:gd name="connsiteY16" fmla="*/ 1428206 h 2712819"/>
                <a:gd name="connsiteX17" fmla="*/ 788276 w 1577846"/>
                <a:gd name="connsiteY17" fmla="*/ 0 h 2712819"/>
                <a:gd name="connsiteX0" fmla="*/ 788276 w 1594237"/>
                <a:gd name="connsiteY0" fmla="*/ 0 h 2712819"/>
                <a:gd name="connsiteX1" fmla="*/ 1447481 w 1594237"/>
                <a:gd name="connsiteY1" fmla="*/ 1402342 h 2712819"/>
                <a:gd name="connsiteX2" fmla="*/ 1554312 w 1594237"/>
                <a:gd name="connsiteY2" fmla="*/ 1942012 h 2712819"/>
                <a:gd name="connsiteX3" fmla="*/ 1594222 w 1594237"/>
                <a:gd name="connsiteY3" fmla="*/ 2223575 h 2712819"/>
                <a:gd name="connsiteX4" fmla="*/ 1550276 w 1594237"/>
                <a:gd name="connsiteY4" fmla="*/ 2360023 h 2712819"/>
                <a:gd name="connsiteX5" fmla="*/ 1548281 w 1594237"/>
                <a:gd name="connsiteY5" fmla="*/ 2360023 h 2712819"/>
                <a:gd name="connsiteX6" fmla="*/ 1577846 w 1594237"/>
                <a:gd name="connsiteY6" fmla="*/ 2349870 h 2712819"/>
                <a:gd name="connsiteX7" fmla="*/ 1169276 w 1594237"/>
                <a:gd name="connsiteY7" fmla="*/ 2712720 h 2712819"/>
                <a:gd name="connsiteX8" fmla="*/ 788276 w 1594237"/>
                <a:gd name="connsiteY8" fmla="*/ 2377440 h 2712819"/>
                <a:gd name="connsiteX9" fmla="*/ 790271 w 1594237"/>
                <a:gd name="connsiteY9" fmla="*/ 2360023 h 2712819"/>
                <a:gd name="connsiteX10" fmla="*/ 786281 w 1594237"/>
                <a:gd name="connsiteY10" fmla="*/ 2360023 h 2712819"/>
                <a:gd name="connsiteX11" fmla="*/ 788276 w 1594237"/>
                <a:gd name="connsiteY11" fmla="*/ 2377440 h 2712819"/>
                <a:gd name="connsiteX12" fmla="*/ 407276 w 1594237"/>
                <a:gd name="connsiteY12" fmla="*/ 2712720 h 2712819"/>
                <a:gd name="connsiteX13" fmla="*/ 26276 w 1594237"/>
                <a:gd name="connsiteY13" fmla="*/ 2377440 h 2712819"/>
                <a:gd name="connsiteX14" fmla="*/ 28271 w 1594237"/>
                <a:gd name="connsiteY14" fmla="*/ 2360023 h 2712819"/>
                <a:gd name="connsiteX15" fmla="*/ 26276 w 1594237"/>
                <a:gd name="connsiteY15" fmla="*/ 2360023 h 2712819"/>
                <a:gd name="connsiteX16" fmla="*/ 4187 w 1594237"/>
                <a:gd name="connsiteY16" fmla="*/ 2029098 h 2712819"/>
                <a:gd name="connsiteX17" fmla="*/ 130779 w 1594237"/>
                <a:gd name="connsiteY17" fmla="*/ 1428206 h 2712819"/>
                <a:gd name="connsiteX18" fmla="*/ 788276 w 1594237"/>
                <a:gd name="connsiteY18" fmla="*/ 0 h 2712819"/>
                <a:gd name="connsiteX0" fmla="*/ 788276 w 1594237"/>
                <a:gd name="connsiteY0" fmla="*/ 0 h 2717247"/>
                <a:gd name="connsiteX1" fmla="*/ 1447481 w 1594237"/>
                <a:gd name="connsiteY1" fmla="*/ 1402342 h 2717247"/>
                <a:gd name="connsiteX2" fmla="*/ 1554312 w 1594237"/>
                <a:gd name="connsiteY2" fmla="*/ 1942012 h 2717247"/>
                <a:gd name="connsiteX3" fmla="*/ 1594222 w 1594237"/>
                <a:gd name="connsiteY3" fmla="*/ 2223575 h 2717247"/>
                <a:gd name="connsiteX4" fmla="*/ 1550276 w 1594237"/>
                <a:gd name="connsiteY4" fmla="*/ 2360023 h 2717247"/>
                <a:gd name="connsiteX5" fmla="*/ 1548281 w 1594237"/>
                <a:gd name="connsiteY5" fmla="*/ 2360023 h 2717247"/>
                <a:gd name="connsiteX6" fmla="*/ 1582441 w 1594237"/>
                <a:gd name="connsiteY6" fmla="*/ 2501504 h 2717247"/>
                <a:gd name="connsiteX7" fmla="*/ 1169276 w 1594237"/>
                <a:gd name="connsiteY7" fmla="*/ 2712720 h 2717247"/>
                <a:gd name="connsiteX8" fmla="*/ 788276 w 1594237"/>
                <a:gd name="connsiteY8" fmla="*/ 2377440 h 2717247"/>
                <a:gd name="connsiteX9" fmla="*/ 790271 w 1594237"/>
                <a:gd name="connsiteY9" fmla="*/ 2360023 h 2717247"/>
                <a:gd name="connsiteX10" fmla="*/ 786281 w 1594237"/>
                <a:gd name="connsiteY10" fmla="*/ 2360023 h 2717247"/>
                <a:gd name="connsiteX11" fmla="*/ 788276 w 1594237"/>
                <a:gd name="connsiteY11" fmla="*/ 2377440 h 2717247"/>
                <a:gd name="connsiteX12" fmla="*/ 407276 w 1594237"/>
                <a:gd name="connsiteY12" fmla="*/ 2712720 h 2717247"/>
                <a:gd name="connsiteX13" fmla="*/ 26276 w 1594237"/>
                <a:gd name="connsiteY13" fmla="*/ 2377440 h 2717247"/>
                <a:gd name="connsiteX14" fmla="*/ 28271 w 1594237"/>
                <a:gd name="connsiteY14" fmla="*/ 2360023 h 2717247"/>
                <a:gd name="connsiteX15" fmla="*/ 26276 w 1594237"/>
                <a:gd name="connsiteY15" fmla="*/ 2360023 h 2717247"/>
                <a:gd name="connsiteX16" fmla="*/ 4187 w 1594237"/>
                <a:gd name="connsiteY16" fmla="*/ 2029098 h 2717247"/>
                <a:gd name="connsiteX17" fmla="*/ 130779 w 1594237"/>
                <a:gd name="connsiteY17" fmla="*/ 1428206 h 2717247"/>
                <a:gd name="connsiteX18" fmla="*/ 788276 w 1594237"/>
                <a:gd name="connsiteY18" fmla="*/ 0 h 2717247"/>
                <a:gd name="connsiteX0" fmla="*/ 788276 w 1595267"/>
                <a:gd name="connsiteY0" fmla="*/ 0 h 2717247"/>
                <a:gd name="connsiteX1" fmla="*/ 1447481 w 1595267"/>
                <a:gd name="connsiteY1" fmla="*/ 1402342 h 2717247"/>
                <a:gd name="connsiteX2" fmla="*/ 1554312 w 1595267"/>
                <a:gd name="connsiteY2" fmla="*/ 1942012 h 2717247"/>
                <a:gd name="connsiteX3" fmla="*/ 1594222 w 1595267"/>
                <a:gd name="connsiteY3" fmla="*/ 2223575 h 2717247"/>
                <a:gd name="connsiteX4" fmla="*/ 1550276 w 1595267"/>
                <a:gd name="connsiteY4" fmla="*/ 2360023 h 2717247"/>
                <a:gd name="connsiteX5" fmla="*/ 1548281 w 1595267"/>
                <a:gd name="connsiteY5" fmla="*/ 2360023 h 2717247"/>
                <a:gd name="connsiteX6" fmla="*/ 1582441 w 1595267"/>
                <a:gd name="connsiteY6" fmla="*/ 2501504 h 2717247"/>
                <a:gd name="connsiteX7" fmla="*/ 1169276 w 1595267"/>
                <a:gd name="connsiteY7" fmla="*/ 2712720 h 2717247"/>
                <a:gd name="connsiteX8" fmla="*/ 788276 w 1595267"/>
                <a:gd name="connsiteY8" fmla="*/ 2377440 h 2717247"/>
                <a:gd name="connsiteX9" fmla="*/ 790271 w 1595267"/>
                <a:gd name="connsiteY9" fmla="*/ 2360023 h 2717247"/>
                <a:gd name="connsiteX10" fmla="*/ 786281 w 1595267"/>
                <a:gd name="connsiteY10" fmla="*/ 2360023 h 2717247"/>
                <a:gd name="connsiteX11" fmla="*/ 788276 w 1595267"/>
                <a:gd name="connsiteY11" fmla="*/ 2377440 h 2717247"/>
                <a:gd name="connsiteX12" fmla="*/ 407276 w 1595267"/>
                <a:gd name="connsiteY12" fmla="*/ 2712720 h 2717247"/>
                <a:gd name="connsiteX13" fmla="*/ 26276 w 1595267"/>
                <a:gd name="connsiteY13" fmla="*/ 2377440 h 2717247"/>
                <a:gd name="connsiteX14" fmla="*/ 28271 w 1595267"/>
                <a:gd name="connsiteY14" fmla="*/ 2360023 h 2717247"/>
                <a:gd name="connsiteX15" fmla="*/ 26276 w 1595267"/>
                <a:gd name="connsiteY15" fmla="*/ 2360023 h 2717247"/>
                <a:gd name="connsiteX16" fmla="*/ 4187 w 1595267"/>
                <a:gd name="connsiteY16" fmla="*/ 2029098 h 2717247"/>
                <a:gd name="connsiteX17" fmla="*/ 130779 w 1595267"/>
                <a:gd name="connsiteY17" fmla="*/ 1428206 h 2717247"/>
                <a:gd name="connsiteX18" fmla="*/ 788276 w 1595267"/>
                <a:gd name="connsiteY18" fmla="*/ 0 h 2717247"/>
                <a:gd name="connsiteX0" fmla="*/ 788276 w 1615252"/>
                <a:gd name="connsiteY0" fmla="*/ 0 h 2717247"/>
                <a:gd name="connsiteX1" fmla="*/ 1447481 w 1615252"/>
                <a:gd name="connsiteY1" fmla="*/ 1402342 h 2717247"/>
                <a:gd name="connsiteX2" fmla="*/ 1554312 w 1615252"/>
                <a:gd name="connsiteY2" fmla="*/ 1942012 h 2717247"/>
                <a:gd name="connsiteX3" fmla="*/ 1594222 w 1615252"/>
                <a:gd name="connsiteY3" fmla="*/ 2223575 h 2717247"/>
                <a:gd name="connsiteX4" fmla="*/ 1550276 w 1615252"/>
                <a:gd name="connsiteY4" fmla="*/ 2360023 h 2717247"/>
                <a:gd name="connsiteX5" fmla="*/ 1608016 w 1615252"/>
                <a:gd name="connsiteY5" fmla="*/ 2337048 h 2717247"/>
                <a:gd name="connsiteX6" fmla="*/ 1582441 w 1615252"/>
                <a:gd name="connsiteY6" fmla="*/ 2501504 h 2717247"/>
                <a:gd name="connsiteX7" fmla="*/ 1169276 w 1615252"/>
                <a:gd name="connsiteY7" fmla="*/ 2712720 h 2717247"/>
                <a:gd name="connsiteX8" fmla="*/ 788276 w 1615252"/>
                <a:gd name="connsiteY8" fmla="*/ 2377440 h 2717247"/>
                <a:gd name="connsiteX9" fmla="*/ 790271 w 1615252"/>
                <a:gd name="connsiteY9" fmla="*/ 2360023 h 2717247"/>
                <a:gd name="connsiteX10" fmla="*/ 786281 w 1615252"/>
                <a:gd name="connsiteY10" fmla="*/ 2360023 h 2717247"/>
                <a:gd name="connsiteX11" fmla="*/ 788276 w 1615252"/>
                <a:gd name="connsiteY11" fmla="*/ 2377440 h 2717247"/>
                <a:gd name="connsiteX12" fmla="*/ 407276 w 1615252"/>
                <a:gd name="connsiteY12" fmla="*/ 2712720 h 2717247"/>
                <a:gd name="connsiteX13" fmla="*/ 26276 w 1615252"/>
                <a:gd name="connsiteY13" fmla="*/ 2377440 h 2717247"/>
                <a:gd name="connsiteX14" fmla="*/ 28271 w 1615252"/>
                <a:gd name="connsiteY14" fmla="*/ 2360023 h 2717247"/>
                <a:gd name="connsiteX15" fmla="*/ 26276 w 1615252"/>
                <a:gd name="connsiteY15" fmla="*/ 2360023 h 2717247"/>
                <a:gd name="connsiteX16" fmla="*/ 4187 w 1615252"/>
                <a:gd name="connsiteY16" fmla="*/ 2029098 h 2717247"/>
                <a:gd name="connsiteX17" fmla="*/ 130779 w 1615252"/>
                <a:gd name="connsiteY17" fmla="*/ 1428206 h 2717247"/>
                <a:gd name="connsiteX18" fmla="*/ 788276 w 1615252"/>
                <a:gd name="connsiteY18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54312 w 1634095"/>
                <a:gd name="connsiteY2" fmla="*/ 1942012 h 2717247"/>
                <a:gd name="connsiteX3" fmla="*/ 1594222 w 1634095"/>
                <a:gd name="connsiteY3" fmla="*/ 2223575 h 2717247"/>
                <a:gd name="connsiteX4" fmla="*/ 1550276 w 1634095"/>
                <a:gd name="connsiteY4" fmla="*/ 2360023 h 2717247"/>
                <a:gd name="connsiteX5" fmla="*/ 1630991 w 1634095"/>
                <a:gd name="connsiteY5" fmla="*/ 2263528 h 2717247"/>
                <a:gd name="connsiteX6" fmla="*/ 1582441 w 1634095"/>
                <a:gd name="connsiteY6" fmla="*/ 2501504 h 2717247"/>
                <a:gd name="connsiteX7" fmla="*/ 1169276 w 1634095"/>
                <a:gd name="connsiteY7" fmla="*/ 2712720 h 2717247"/>
                <a:gd name="connsiteX8" fmla="*/ 788276 w 1634095"/>
                <a:gd name="connsiteY8" fmla="*/ 2377440 h 2717247"/>
                <a:gd name="connsiteX9" fmla="*/ 790271 w 1634095"/>
                <a:gd name="connsiteY9" fmla="*/ 2360023 h 2717247"/>
                <a:gd name="connsiteX10" fmla="*/ 786281 w 1634095"/>
                <a:gd name="connsiteY10" fmla="*/ 2360023 h 2717247"/>
                <a:gd name="connsiteX11" fmla="*/ 788276 w 1634095"/>
                <a:gd name="connsiteY11" fmla="*/ 2377440 h 2717247"/>
                <a:gd name="connsiteX12" fmla="*/ 407276 w 1634095"/>
                <a:gd name="connsiteY12" fmla="*/ 2712720 h 2717247"/>
                <a:gd name="connsiteX13" fmla="*/ 26276 w 1634095"/>
                <a:gd name="connsiteY13" fmla="*/ 2377440 h 2717247"/>
                <a:gd name="connsiteX14" fmla="*/ 28271 w 1634095"/>
                <a:gd name="connsiteY14" fmla="*/ 2360023 h 2717247"/>
                <a:gd name="connsiteX15" fmla="*/ 26276 w 1634095"/>
                <a:gd name="connsiteY15" fmla="*/ 2360023 h 2717247"/>
                <a:gd name="connsiteX16" fmla="*/ 4187 w 1634095"/>
                <a:gd name="connsiteY16" fmla="*/ 2029098 h 2717247"/>
                <a:gd name="connsiteX17" fmla="*/ 130779 w 1634095"/>
                <a:gd name="connsiteY17" fmla="*/ 1428206 h 2717247"/>
                <a:gd name="connsiteX18" fmla="*/ 788276 w 1634095"/>
                <a:gd name="connsiteY18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54312 w 1634095"/>
                <a:gd name="connsiteY2" fmla="*/ 1942012 h 2717247"/>
                <a:gd name="connsiteX3" fmla="*/ 1594222 w 1634095"/>
                <a:gd name="connsiteY3" fmla="*/ 2150055 h 2717247"/>
                <a:gd name="connsiteX4" fmla="*/ 1550276 w 1634095"/>
                <a:gd name="connsiteY4" fmla="*/ 2360023 h 2717247"/>
                <a:gd name="connsiteX5" fmla="*/ 1630991 w 1634095"/>
                <a:gd name="connsiteY5" fmla="*/ 2263528 h 2717247"/>
                <a:gd name="connsiteX6" fmla="*/ 1582441 w 1634095"/>
                <a:gd name="connsiteY6" fmla="*/ 2501504 h 2717247"/>
                <a:gd name="connsiteX7" fmla="*/ 1169276 w 1634095"/>
                <a:gd name="connsiteY7" fmla="*/ 2712720 h 2717247"/>
                <a:gd name="connsiteX8" fmla="*/ 788276 w 1634095"/>
                <a:gd name="connsiteY8" fmla="*/ 2377440 h 2717247"/>
                <a:gd name="connsiteX9" fmla="*/ 790271 w 1634095"/>
                <a:gd name="connsiteY9" fmla="*/ 2360023 h 2717247"/>
                <a:gd name="connsiteX10" fmla="*/ 786281 w 1634095"/>
                <a:gd name="connsiteY10" fmla="*/ 2360023 h 2717247"/>
                <a:gd name="connsiteX11" fmla="*/ 788276 w 1634095"/>
                <a:gd name="connsiteY11" fmla="*/ 2377440 h 2717247"/>
                <a:gd name="connsiteX12" fmla="*/ 407276 w 1634095"/>
                <a:gd name="connsiteY12" fmla="*/ 2712720 h 2717247"/>
                <a:gd name="connsiteX13" fmla="*/ 26276 w 1634095"/>
                <a:gd name="connsiteY13" fmla="*/ 2377440 h 2717247"/>
                <a:gd name="connsiteX14" fmla="*/ 28271 w 1634095"/>
                <a:gd name="connsiteY14" fmla="*/ 2360023 h 2717247"/>
                <a:gd name="connsiteX15" fmla="*/ 26276 w 1634095"/>
                <a:gd name="connsiteY15" fmla="*/ 2360023 h 2717247"/>
                <a:gd name="connsiteX16" fmla="*/ 4187 w 1634095"/>
                <a:gd name="connsiteY16" fmla="*/ 2029098 h 2717247"/>
                <a:gd name="connsiteX17" fmla="*/ 130779 w 1634095"/>
                <a:gd name="connsiteY17" fmla="*/ 1428206 h 2717247"/>
                <a:gd name="connsiteX18" fmla="*/ 788276 w 1634095"/>
                <a:gd name="connsiteY18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54312 w 1634095"/>
                <a:gd name="connsiteY2" fmla="*/ 1942012 h 2717247"/>
                <a:gd name="connsiteX3" fmla="*/ 1550276 w 1634095"/>
                <a:gd name="connsiteY3" fmla="*/ 2360023 h 2717247"/>
                <a:gd name="connsiteX4" fmla="*/ 1630991 w 1634095"/>
                <a:gd name="connsiteY4" fmla="*/ 2263528 h 2717247"/>
                <a:gd name="connsiteX5" fmla="*/ 1582441 w 1634095"/>
                <a:gd name="connsiteY5" fmla="*/ 2501504 h 2717247"/>
                <a:gd name="connsiteX6" fmla="*/ 1169276 w 1634095"/>
                <a:gd name="connsiteY6" fmla="*/ 2712720 h 2717247"/>
                <a:gd name="connsiteX7" fmla="*/ 788276 w 1634095"/>
                <a:gd name="connsiteY7" fmla="*/ 2377440 h 2717247"/>
                <a:gd name="connsiteX8" fmla="*/ 790271 w 1634095"/>
                <a:gd name="connsiteY8" fmla="*/ 2360023 h 2717247"/>
                <a:gd name="connsiteX9" fmla="*/ 786281 w 1634095"/>
                <a:gd name="connsiteY9" fmla="*/ 2360023 h 2717247"/>
                <a:gd name="connsiteX10" fmla="*/ 788276 w 1634095"/>
                <a:gd name="connsiteY10" fmla="*/ 2377440 h 2717247"/>
                <a:gd name="connsiteX11" fmla="*/ 407276 w 1634095"/>
                <a:gd name="connsiteY11" fmla="*/ 2712720 h 2717247"/>
                <a:gd name="connsiteX12" fmla="*/ 26276 w 1634095"/>
                <a:gd name="connsiteY12" fmla="*/ 2377440 h 2717247"/>
                <a:gd name="connsiteX13" fmla="*/ 28271 w 1634095"/>
                <a:gd name="connsiteY13" fmla="*/ 2360023 h 2717247"/>
                <a:gd name="connsiteX14" fmla="*/ 26276 w 1634095"/>
                <a:gd name="connsiteY14" fmla="*/ 2360023 h 2717247"/>
                <a:gd name="connsiteX15" fmla="*/ 4187 w 1634095"/>
                <a:gd name="connsiteY15" fmla="*/ 2029098 h 2717247"/>
                <a:gd name="connsiteX16" fmla="*/ 130779 w 1634095"/>
                <a:gd name="connsiteY16" fmla="*/ 1428206 h 2717247"/>
                <a:gd name="connsiteX17" fmla="*/ 788276 w 1634095"/>
                <a:gd name="connsiteY17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54312 w 1634095"/>
                <a:gd name="connsiteY2" fmla="*/ 1942012 h 2717247"/>
                <a:gd name="connsiteX3" fmla="*/ 1630991 w 1634095"/>
                <a:gd name="connsiteY3" fmla="*/ 2263528 h 2717247"/>
                <a:gd name="connsiteX4" fmla="*/ 1582441 w 1634095"/>
                <a:gd name="connsiteY4" fmla="*/ 2501504 h 2717247"/>
                <a:gd name="connsiteX5" fmla="*/ 1169276 w 1634095"/>
                <a:gd name="connsiteY5" fmla="*/ 2712720 h 2717247"/>
                <a:gd name="connsiteX6" fmla="*/ 788276 w 1634095"/>
                <a:gd name="connsiteY6" fmla="*/ 2377440 h 2717247"/>
                <a:gd name="connsiteX7" fmla="*/ 790271 w 1634095"/>
                <a:gd name="connsiteY7" fmla="*/ 2360023 h 2717247"/>
                <a:gd name="connsiteX8" fmla="*/ 786281 w 1634095"/>
                <a:gd name="connsiteY8" fmla="*/ 2360023 h 2717247"/>
                <a:gd name="connsiteX9" fmla="*/ 788276 w 1634095"/>
                <a:gd name="connsiteY9" fmla="*/ 2377440 h 2717247"/>
                <a:gd name="connsiteX10" fmla="*/ 407276 w 1634095"/>
                <a:gd name="connsiteY10" fmla="*/ 2712720 h 2717247"/>
                <a:gd name="connsiteX11" fmla="*/ 26276 w 1634095"/>
                <a:gd name="connsiteY11" fmla="*/ 2377440 h 2717247"/>
                <a:gd name="connsiteX12" fmla="*/ 28271 w 1634095"/>
                <a:gd name="connsiteY12" fmla="*/ 2360023 h 2717247"/>
                <a:gd name="connsiteX13" fmla="*/ 26276 w 1634095"/>
                <a:gd name="connsiteY13" fmla="*/ 2360023 h 2717247"/>
                <a:gd name="connsiteX14" fmla="*/ 4187 w 1634095"/>
                <a:gd name="connsiteY14" fmla="*/ 2029098 h 2717247"/>
                <a:gd name="connsiteX15" fmla="*/ 130779 w 1634095"/>
                <a:gd name="connsiteY15" fmla="*/ 1428206 h 2717247"/>
                <a:gd name="connsiteX16" fmla="*/ 788276 w 1634095"/>
                <a:gd name="connsiteY16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77287 w 1634095"/>
                <a:gd name="connsiteY2" fmla="*/ 1909847 h 2717247"/>
                <a:gd name="connsiteX3" fmla="*/ 1630991 w 1634095"/>
                <a:gd name="connsiteY3" fmla="*/ 2263528 h 2717247"/>
                <a:gd name="connsiteX4" fmla="*/ 1582441 w 1634095"/>
                <a:gd name="connsiteY4" fmla="*/ 2501504 h 2717247"/>
                <a:gd name="connsiteX5" fmla="*/ 1169276 w 1634095"/>
                <a:gd name="connsiteY5" fmla="*/ 2712720 h 2717247"/>
                <a:gd name="connsiteX6" fmla="*/ 788276 w 1634095"/>
                <a:gd name="connsiteY6" fmla="*/ 2377440 h 2717247"/>
                <a:gd name="connsiteX7" fmla="*/ 790271 w 1634095"/>
                <a:gd name="connsiteY7" fmla="*/ 2360023 h 2717247"/>
                <a:gd name="connsiteX8" fmla="*/ 786281 w 1634095"/>
                <a:gd name="connsiteY8" fmla="*/ 2360023 h 2717247"/>
                <a:gd name="connsiteX9" fmla="*/ 788276 w 1634095"/>
                <a:gd name="connsiteY9" fmla="*/ 2377440 h 2717247"/>
                <a:gd name="connsiteX10" fmla="*/ 407276 w 1634095"/>
                <a:gd name="connsiteY10" fmla="*/ 2712720 h 2717247"/>
                <a:gd name="connsiteX11" fmla="*/ 26276 w 1634095"/>
                <a:gd name="connsiteY11" fmla="*/ 2377440 h 2717247"/>
                <a:gd name="connsiteX12" fmla="*/ 28271 w 1634095"/>
                <a:gd name="connsiteY12" fmla="*/ 2360023 h 2717247"/>
                <a:gd name="connsiteX13" fmla="*/ 26276 w 1634095"/>
                <a:gd name="connsiteY13" fmla="*/ 2360023 h 2717247"/>
                <a:gd name="connsiteX14" fmla="*/ 4187 w 1634095"/>
                <a:gd name="connsiteY14" fmla="*/ 2029098 h 2717247"/>
                <a:gd name="connsiteX15" fmla="*/ 130779 w 1634095"/>
                <a:gd name="connsiteY15" fmla="*/ 1428206 h 2717247"/>
                <a:gd name="connsiteX16" fmla="*/ 788276 w 1634095"/>
                <a:gd name="connsiteY16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77287 w 1634095"/>
                <a:gd name="connsiteY2" fmla="*/ 1909847 h 2717247"/>
                <a:gd name="connsiteX3" fmla="*/ 1630991 w 1634095"/>
                <a:gd name="connsiteY3" fmla="*/ 2263528 h 2717247"/>
                <a:gd name="connsiteX4" fmla="*/ 1582441 w 1634095"/>
                <a:gd name="connsiteY4" fmla="*/ 2501504 h 2717247"/>
                <a:gd name="connsiteX5" fmla="*/ 1169276 w 1634095"/>
                <a:gd name="connsiteY5" fmla="*/ 2712720 h 2717247"/>
                <a:gd name="connsiteX6" fmla="*/ 788276 w 1634095"/>
                <a:gd name="connsiteY6" fmla="*/ 2377440 h 2717247"/>
                <a:gd name="connsiteX7" fmla="*/ 790271 w 1634095"/>
                <a:gd name="connsiteY7" fmla="*/ 2360023 h 2717247"/>
                <a:gd name="connsiteX8" fmla="*/ 786281 w 1634095"/>
                <a:gd name="connsiteY8" fmla="*/ 2360023 h 2717247"/>
                <a:gd name="connsiteX9" fmla="*/ 788276 w 1634095"/>
                <a:gd name="connsiteY9" fmla="*/ 2377440 h 2717247"/>
                <a:gd name="connsiteX10" fmla="*/ 407276 w 1634095"/>
                <a:gd name="connsiteY10" fmla="*/ 2712720 h 2717247"/>
                <a:gd name="connsiteX11" fmla="*/ 26276 w 1634095"/>
                <a:gd name="connsiteY11" fmla="*/ 2377440 h 2717247"/>
                <a:gd name="connsiteX12" fmla="*/ 28271 w 1634095"/>
                <a:gd name="connsiteY12" fmla="*/ 2360023 h 2717247"/>
                <a:gd name="connsiteX13" fmla="*/ 26276 w 1634095"/>
                <a:gd name="connsiteY13" fmla="*/ 2360023 h 2717247"/>
                <a:gd name="connsiteX14" fmla="*/ 4187 w 1634095"/>
                <a:gd name="connsiteY14" fmla="*/ 2029098 h 2717247"/>
                <a:gd name="connsiteX15" fmla="*/ 130779 w 1634095"/>
                <a:gd name="connsiteY15" fmla="*/ 1428206 h 2717247"/>
                <a:gd name="connsiteX16" fmla="*/ 788276 w 1634095"/>
                <a:gd name="connsiteY16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77287 w 1634095"/>
                <a:gd name="connsiteY2" fmla="*/ 1909847 h 2717247"/>
                <a:gd name="connsiteX3" fmla="*/ 1630991 w 1634095"/>
                <a:gd name="connsiteY3" fmla="*/ 2263528 h 2717247"/>
                <a:gd name="connsiteX4" fmla="*/ 1582441 w 1634095"/>
                <a:gd name="connsiteY4" fmla="*/ 2501504 h 2717247"/>
                <a:gd name="connsiteX5" fmla="*/ 1169276 w 1634095"/>
                <a:gd name="connsiteY5" fmla="*/ 2712720 h 2717247"/>
                <a:gd name="connsiteX6" fmla="*/ 788276 w 1634095"/>
                <a:gd name="connsiteY6" fmla="*/ 2377440 h 2717247"/>
                <a:gd name="connsiteX7" fmla="*/ 790271 w 1634095"/>
                <a:gd name="connsiteY7" fmla="*/ 2360023 h 2717247"/>
                <a:gd name="connsiteX8" fmla="*/ 786281 w 1634095"/>
                <a:gd name="connsiteY8" fmla="*/ 2360023 h 2717247"/>
                <a:gd name="connsiteX9" fmla="*/ 788276 w 1634095"/>
                <a:gd name="connsiteY9" fmla="*/ 2377440 h 2717247"/>
                <a:gd name="connsiteX10" fmla="*/ 407276 w 1634095"/>
                <a:gd name="connsiteY10" fmla="*/ 2712720 h 2717247"/>
                <a:gd name="connsiteX11" fmla="*/ 26276 w 1634095"/>
                <a:gd name="connsiteY11" fmla="*/ 2377440 h 2717247"/>
                <a:gd name="connsiteX12" fmla="*/ 28271 w 1634095"/>
                <a:gd name="connsiteY12" fmla="*/ 2360023 h 2717247"/>
                <a:gd name="connsiteX13" fmla="*/ 26276 w 1634095"/>
                <a:gd name="connsiteY13" fmla="*/ 2360023 h 2717247"/>
                <a:gd name="connsiteX14" fmla="*/ 4187 w 1634095"/>
                <a:gd name="connsiteY14" fmla="*/ 2029098 h 2717247"/>
                <a:gd name="connsiteX15" fmla="*/ 130779 w 1634095"/>
                <a:gd name="connsiteY15" fmla="*/ 1428206 h 2717247"/>
                <a:gd name="connsiteX16" fmla="*/ 788276 w 1634095"/>
                <a:gd name="connsiteY16" fmla="*/ 0 h 2717247"/>
                <a:gd name="connsiteX0" fmla="*/ 788276 w 1630991"/>
                <a:gd name="connsiteY0" fmla="*/ 0 h 2717247"/>
                <a:gd name="connsiteX1" fmla="*/ 1447481 w 1630991"/>
                <a:gd name="connsiteY1" fmla="*/ 1402342 h 2717247"/>
                <a:gd name="connsiteX2" fmla="*/ 1577287 w 1630991"/>
                <a:gd name="connsiteY2" fmla="*/ 1909847 h 2717247"/>
                <a:gd name="connsiteX3" fmla="*/ 1630991 w 1630991"/>
                <a:gd name="connsiteY3" fmla="*/ 2263528 h 2717247"/>
                <a:gd name="connsiteX4" fmla="*/ 1582441 w 1630991"/>
                <a:gd name="connsiteY4" fmla="*/ 2501504 h 2717247"/>
                <a:gd name="connsiteX5" fmla="*/ 1169276 w 1630991"/>
                <a:gd name="connsiteY5" fmla="*/ 2712720 h 2717247"/>
                <a:gd name="connsiteX6" fmla="*/ 788276 w 1630991"/>
                <a:gd name="connsiteY6" fmla="*/ 2377440 h 2717247"/>
                <a:gd name="connsiteX7" fmla="*/ 790271 w 1630991"/>
                <a:gd name="connsiteY7" fmla="*/ 2360023 h 2717247"/>
                <a:gd name="connsiteX8" fmla="*/ 786281 w 1630991"/>
                <a:gd name="connsiteY8" fmla="*/ 2360023 h 2717247"/>
                <a:gd name="connsiteX9" fmla="*/ 788276 w 1630991"/>
                <a:gd name="connsiteY9" fmla="*/ 2377440 h 2717247"/>
                <a:gd name="connsiteX10" fmla="*/ 407276 w 1630991"/>
                <a:gd name="connsiteY10" fmla="*/ 2712720 h 2717247"/>
                <a:gd name="connsiteX11" fmla="*/ 26276 w 1630991"/>
                <a:gd name="connsiteY11" fmla="*/ 2377440 h 2717247"/>
                <a:gd name="connsiteX12" fmla="*/ 28271 w 1630991"/>
                <a:gd name="connsiteY12" fmla="*/ 2360023 h 2717247"/>
                <a:gd name="connsiteX13" fmla="*/ 26276 w 1630991"/>
                <a:gd name="connsiteY13" fmla="*/ 2360023 h 2717247"/>
                <a:gd name="connsiteX14" fmla="*/ 4187 w 1630991"/>
                <a:gd name="connsiteY14" fmla="*/ 2029098 h 2717247"/>
                <a:gd name="connsiteX15" fmla="*/ 130779 w 1630991"/>
                <a:gd name="connsiteY15" fmla="*/ 1428206 h 2717247"/>
                <a:gd name="connsiteX16" fmla="*/ 788276 w 1630991"/>
                <a:gd name="connsiteY16" fmla="*/ 0 h 2717247"/>
                <a:gd name="connsiteX0" fmla="*/ 788276 w 1630991"/>
                <a:gd name="connsiteY0" fmla="*/ 0 h 2717765"/>
                <a:gd name="connsiteX1" fmla="*/ 1447481 w 1630991"/>
                <a:gd name="connsiteY1" fmla="*/ 1402342 h 2717765"/>
                <a:gd name="connsiteX2" fmla="*/ 1577287 w 1630991"/>
                <a:gd name="connsiteY2" fmla="*/ 1909847 h 2717765"/>
                <a:gd name="connsiteX3" fmla="*/ 1630991 w 1630991"/>
                <a:gd name="connsiteY3" fmla="*/ 2263528 h 2717765"/>
                <a:gd name="connsiteX4" fmla="*/ 1541086 w 1630991"/>
                <a:gd name="connsiteY4" fmla="*/ 2506099 h 2717765"/>
                <a:gd name="connsiteX5" fmla="*/ 1169276 w 1630991"/>
                <a:gd name="connsiteY5" fmla="*/ 2712720 h 2717765"/>
                <a:gd name="connsiteX6" fmla="*/ 788276 w 1630991"/>
                <a:gd name="connsiteY6" fmla="*/ 2377440 h 2717765"/>
                <a:gd name="connsiteX7" fmla="*/ 790271 w 1630991"/>
                <a:gd name="connsiteY7" fmla="*/ 2360023 h 2717765"/>
                <a:gd name="connsiteX8" fmla="*/ 786281 w 1630991"/>
                <a:gd name="connsiteY8" fmla="*/ 2360023 h 2717765"/>
                <a:gd name="connsiteX9" fmla="*/ 788276 w 1630991"/>
                <a:gd name="connsiteY9" fmla="*/ 2377440 h 2717765"/>
                <a:gd name="connsiteX10" fmla="*/ 407276 w 1630991"/>
                <a:gd name="connsiteY10" fmla="*/ 2712720 h 2717765"/>
                <a:gd name="connsiteX11" fmla="*/ 26276 w 1630991"/>
                <a:gd name="connsiteY11" fmla="*/ 2377440 h 2717765"/>
                <a:gd name="connsiteX12" fmla="*/ 28271 w 1630991"/>
                <a:gd name="connsiteY12" fmla="*/ 2360023 h 2717765"/>
                <a:gd name="connsiteX13" fmla="*/ 26276 w 1630991"/>
                <a:gd name="connsiteY13" fmla="*/ 2360023 h 2717765"/>
                <a:gd name="connsiteX14" fmla="*/ 4187 w 1630991"/>
                <a:gd name="connsiteY14" fmla="*/ 2029098 h 2717765"/>
                <a:gd name="connsiteX15" fmla="*/ 130779 w 1630991"/>
                <a:gd name="connsiteY15" fmla="*/ 1428206 h 2717765"/>
                <a:gd name="connsiteX16" fmla="*/ 788276 w 1630991"/>
                <a:gd name="connsiteY16" fmla="*/ 0 h 2717765"/>
                <a:gd name="connsiteX0" fmla="*/ 788276 w 1630991"/>
                <a:gd name="connsiteY0" fmla="*/ 0 h 2717264"/>
                <a:gd name="connsiteX1" fmla="*/ 1447481 w 1630991"/>
                <a:gd name="connsiteY1" fmla="*/ 1402342 h 2717264"/>
                <a:gd name="connsiteX2" fmla="*/ 1577287 w 1630991"/>
                <a:gd name="connsiteY2" fmla="*/ 1909847 h 2717264"/>
                <a:gd name="connsiteX3" fmla="*/ 1630991 w 1630991"/>
                <a:gd name="connsiteY3" fmla="*/ 2263528 h 2717264"/>
                <a:gd name="connsiteX4" fmla="*/ 1541086 w 1630991"/>
                <a:gd name="connsiteY4" fmla="*/ 2506099 h 2717264"/>
                <a:gd name="connsiteX5" fmla="*/ 1169276 w 1630991"/>
                <a:gd name="connsiteY5" fmla="*/ 2712720 h 2717264"/>
                <a:gd name="connsiteX6" fmla="*/ 788276 w 1630991"/>
                <a:gd name="connsiteY6" fmla="*/ 2377440 h 2717264"/>
                <a:gd name="connsiteX7" fmla="*/ 790271 w 1630991"/>
                <a:gd name="connsiteY7" fmla="*/ 2360023 h 2717264"/>
                <a:gd name="connsiteX8" fmla="*/ 786281 w 1630991"/>
                <a:gd name="connsiteY8" fmla="*/ 2360023 h 2717264"/>
                <a:gd name="connsiteX9" fmla="*/ 788276 w 1630991"/>
                <a:gd name="connsiteY9" fmla="*/ 2377440 h 2717264"/>
                <a:gd name="connsiteX10" fmla="*/ 407276 w 1630991"/>
                <a:gd name="connsiteY10" fmla="*/ 2712720 h 2717264"/>
                <a:gd name="connsiteX11" fmla="*/ 26276 w 1630991"/>
                <a:gd name="connsiteY11" fmla="*/ 2377440 h 2717264"/>
                <a:gd name="connsiteX12" fmla="*/ 28271 w 1630991"/>
                <a:gd name="connsiteY12" fmla="*/ 2360023 h 2717264"/>
                <a:gd name="connsiteX13" fmla="*/ 26276 w 1630991"/>
                <a:gd name="connsiteY13" fmla="*/ 2360023 h 2717264"/>
                <a:gd name="connsiteX14" fmla="*/ 4187 w 1630991"/>
                <a:gd name="connsiteY14" fmla="*/ 2029098 h 2717264"/>
                <a:gd name="connsiteX15" fmla="*/ 130779 w 1630991"/>
                <a:gd name="connsiteY15" fmla="*/ 1428206 h 2717264"/>
                <a:gd name="connsiteX16" fmla="*/ 788276 w 1630991"/>
                <a:gd name="connsiteY16" fmla="*/ 0 h 2717264"/>
                <a:gd name="connsiteX0" fmla="*/ 788276 w 1603421"/>
                <a:gd name="connsiteY0" fmla="*/ 0 h 2717264"/>
                <a:gd name="connsiteX1" fmla="*/ 1447481 w 1603421"/>
                <a:gd name="connsiteY1" fmla="*/ 1402342 h 2717264"/>
                <a:gd name="connsiteX2" fmla="*/ 1577287 w 1603421"/>
                <a:gd name="connsiteY2" fmla="*/ 1909847 h 2717264"/>
                <a:gd name="connsiteX3" fmla="*/ 1603421 w 1603421"/>
                <a:gd name="connsiteY3" fmla="*/ 2258933 h 2717264"/>
                <a:gd name="connsiteX4" fmla="*/ 1541086 w 1603421"/>
                <a:gd name="connsiteY4" fmla="*/ 2506099 h 2717264"/>
                <a:gd name="connsiteX5" fmla="*/ 1169276 w 1603421"/>
                <a:gd name="connsiteY5" fmla="*/ 2712720 h 2717264"/>
                <a:gd name="connsiteX6" fmla="*/ 788276 w 1603421"/>
                <a:gd name="connsiteY6" fmla="*/ 2377440 h 2717264"/>
                <a:gd name="connsiteX7" fmla="*/ 790271 w 1603421"/>
                <a:gd name="connsiteY7" fmla="*/ 2360023 h 2717264"/>
                <a:gd name="connsiteX8" fmla="*/ 786281 w 1603421"/>
                <a:gd name="connsiteY8" fmla="*/ 2360023 h 2717264"/>
                <a:gd name="connsiteX9" fmla="*/ 788276 w 1603421"/>
                <a:gd name="connsiteY9" fmla="*/ 2377440 h 2717264"/>
                <a:gd name="connsiteX10" fmla="*/ 407276 w 1603421"/>
                <a:gd name="connsiteY10" fmla="*/ 2712720 h 2717264"/>
                <a:gd name="connsiteX11" fmla="*/ 26276 w 1603421"/>
                <a:gd name="connsiteY11" fmla="*/ 2377440 h 2717264"/>
                <a:gd name="connsiteX12" fmla="*/ 28271 w 1603421"/>
                <a:gd name="connsiteY12" fmla="*/ 2360023 h 2717264"/>
                <a:gd name="connsiteX13" fmla="*/ 26276 w 1603421"/>
                <a:gd name="connsiteY13" fmla="*/ 2360023 h 2717264"/>
                <a:gd name="connsiteX14" fmla="*/ 4187 w 1603421"/>
                <a:gd name="connsiteY14" fmla="*/ 2029098 h 2717264"/>
                <a:gd name="connsiteX15" fmla="*/ 130779 w 1603421"/>
                <a:gd name="connsiteY15" fmla="*/ 1428206 h 2717264"/>
                <a:gd name="connsiteX16" fmla="*/ 788276 w 1603421"/>
                <a:gd name="connsiteY16" fmla="*/ 0 h 2717264"/>
                <a:gd name="connsiteX0" fmla="*/ 791596 w 1606741"/>
                <a:gd name="connsiteY0" fmla="*/ 0 h 2717264"/>
                <a:gd name="connsiteX1" fmla="*/ 1450801 w 1606741"/>
                <a:gd name="connsiteY1" fmla="*/ 1402342 h 2717264"/>
                <a:gd name="connsiteX2" fmla="*/ 1580607 w 1606741"/>
                <a:gd name="connsiteY2" fmla="*/ 1909847 h 2717264"/>
                <a:gd name="connsiteX3" fmla="*/ 1606741 w 1606741"/>
                <a:gd name="connsiteY3" fmla="*/ 2258933 h 2717264"/>
                <a:gd name="connsiteX4" fmla="*/ 1544406 w 1606741"/>
                <a:gd name="connsiteY4" fmla="*/ 2506099 h 2717264"/>
                <a:gd name="connsiteX5" fmla="*/ 1172596 w 1606741"/>
                <a:gd name="connsiteY5" fmla="*/ 2712720 h 2717264"/>
                <a:gd name="connsiteX6" fmla="*/ 791596 w 1606741"/>
                <a:gd name="connsiteY6" fmla="*/ 2377440 h 2717264"/>
                <a:gd name="connsiteX7" fmla="*/ 793591 w 1606741"/>
                <a:gd name="connsiteY7" fmla="*/ 2360023 h 2717264"/>
                <a:gd name="connsiteX8" fmla="*/ 789601 w 1606741"/>
                <a:gd name="connsiteY8" fmla="*/ 2360023 h 2717264"/>
                <a:gd name="connsiteX9" fmla="*/ 791596 w 1606741"/>
                <a:gd name="connsiteY9" fmla="*/ 2377440 h 2717264"/>
                <a:gd name="connsiteX10" fmla="*/ 410596 w 1606741"/>
                <a:gd name="connsiteY10" fmla="*/ 2712720 h 2717264"/>
                <a:gd name="connsiteX11" fmla="*/ 29596 w 1606741"/>
                <a:gd name="connsiteY11" fmla="*/ 2377440 h 2717264"/>
                <a:gd name="connsiteX12" fmla="*/ 31591 w 1606741"/>
                <a:gd name="connsiteY12" fmla="*/ 2360023 h 2717264"/>
                <a:gd name="connsiteX13" fmla="*/ 29596 w 1606741"/>
                <a:gd name="connsiteY13" fmla="*/ 2360023 h 2717264"/>
                <a:gd name="connsiteX14" fmla="*/ 7507 w 1606741"/>
                <a:gd name="connsiteY14" fmla="*/ 2029098 h 2717264"/>
                <a:gd name="connsiteX15" fmla="*/ 134099 w 1606741"/>
                <a:gd name="connsiteY15" fmla="*/ 1428206 h 2717264"/>
                <a:gd name="connsiteX16" fmla="*/ 791596 w 1606741"/>
                <a:gd name="connsiteY16" fmla="*/ 0 h 2717264"/>
                <a:gd name="connsiteX0" fmla="*/ 907523 w 1722668"/>
                <a:gd name="connsiteY0" fmla="*/ 0 h 2717264"/>
                <a:gd name="connsiteX1" fmla="*/ 1566728 w 1722668"/>
                <a:gd name="connsiteY1" fmla="*/ 1402342 h 2717264"/>
                <a:gd name="connsiteX2" fmla="*/ 1696534 w 1722668"/>
                <a:gd name="connsiteY2" fmla="*/ 1909847 h 2717264"/>
                <a:gd name="connsiteX3" fmla="*/ 1722668 w 1722668"/>
                <a:gd name="connsiteY3" fmla="*/ 2258933 h 2717264"/>
                <a:gd name="connsiteX4" fmla="*/ 1660333 w 1722668"/>
                <a:gd name="connsiteY4" fmla="*/ 2506099 h 2717264"/>
                <a:gd name="connsiteX5" fmla="*/ 1288523 w 1722668"/>
                <a:gd name="connsiteY5" fmla="*/ 2712720 h 2717264"/>
                <a:gd name="connsiteX6" fmla="*/ 907523 w 1722668"/>
                <a:gd name="connsiteY6" fmla="*/ 2377440 h 2717264"/>
                <a:gd name="connsiteX7" fmla="*/ 909518 w 1722668"/>
                <a:gd name="connsiteY7" fmla="*/ 2360023 h 2717264"/>
                <a:gd name="connsiteX8" fmla="*/ 905528 w 1722668"/>
                <a:gd name="connsiteY8" fmla="*/ 2360023 h 2717264"/>
                <a:gd name="connsiteX9" fmla="*/ 907523 w 1722668"/>
                <a:gd name="connsiteY9" fmla="*/ 2377440 h 2717264"/>
                <a:gd name="connsiteX10" fmla="*/ 526523 w 1722668"/>
                <a:gd name="connsiteY10" fmla="*/ 2712720 h 2717264"/>
                <a:gd name="connsiteX11" fmla="*/ 145523 w 1722668"/>
                <a:gd name="connsiteY11" fmla="*/ 2377440 h 2717264"/>
                <a:gd name="connsiteX12" fmla="*/ 147518 w 1722668"/>
                <a:gd name="connsiteY12" fmla="*/ 2360023 h 2717264"/>
                <a:gd name="connsiteX13" fmla="*/ 3079 w 1722668"/>
                <a:gd name="connsiteY13" fmla="*/ 2355428 h 2717264"/>
                <a:gd name="connsiteX14" fmla="*/ 123434 w 1722668"/>
                <a:gd name="connsiteY14" fmla="*/ 2029098 h 2717264"/>
                <a:gd name="connsiteX15" fmla="*/ 250026 w 1722668"/>
                <a:gd name="connsiteY15" fmla="*/ 1428206 h 2717264"/>
                <a:gd name="connsiteX16" fmla="*/ 907523 w 1722668"/>
                <a:gd name="connsiteY16" fmla="*/ 0 h 2717264"/>
                <a:gd name="connsiteX0" fmla="*/ 907523 w 1722668"/>
                <a:gd name="connsiteY0" fmla="*/ 0 h 2717264"/>
                <a:gd name="connsiteX1" fmla="*/ 1566728 w 1722668"/>
                <a:gd name="connsiteY1" fmla="*/ 1402342 h 2717264"/>
                <a:gd name="connsiteX2" fmla="*/ 1696534 w 1722668"/>
                <a:gd name="connsiteY2" fmla="*/ 1909847 h 2717264"/>
                <a:gd name="connsiteX3" fmla="*/ 1722668 w 1722668"/>
                <a:gd name="connsiteY3" fmla="*/ 2258933 h 2717264"/>
                <a:gd name="connsiteX4" fmla="*/ 1660333 w 1722668"/>
                <a:gd name="connsiteY4" fmla="*/ 2506099 h 2717264"/>
                <a:gd name="connsiteX5" fmla="*/ 1288523 w 1722668"/>
                <a:gd name="connsiteY5" fmla="*/ 2712720 h 2717264"/>
                <a:gd name="connsiteX6" fmla="*/ 907523 w 1722668"/>
                <a:gd name="connsiteY6" fmla="*/ 2377440 h 2717264"/>
                <a:gd name="connsiteX7" fmla="*/ 909518 w 1722668"/>
                <a:gd name="connsiteY7" fmla="*/ 2360023 h 2717264"/>
                <a:gd name="connsiteX8" fmla="*/ 905528 w 1722668"/>
                <a:gd name="connsiteY8" fmla="*/ 2360023 h 2717264"/>
                <a:gd name="connsiteX9" fmla="*/ 907523 w 1722668"/>
                <a:gd name="connsiteY9" fmla="*/ 2377440 h 2717264"/>
                <a:gd name="connsiteX10" fmla="*/ 526523 w 1722668"/>
                <a:gd name="connsiteY10" fmla="*/ 2712720 h 2717264"/>
                <a:gd name="connsiteX11" fmla="*/ 145523 w 1722668"/>
                <a:gd name="connsiteY11" fmla="*/ 2377440 h 2717264"/>
                <a:gd name="connsiteX12" fmla="*/ 147518 w 1722668"/>
                <a:gd name="connsiteY12" fmla="*/ 2360023 h 2717264"/>
                <a:gd name="connsiteX13" fmla="*/ 3079 w 1722668"/>
                <a:gd name="connsiteY13" fmla="*/ 2355428 h 2717264"/>
                <a:gd name="connsiteX14" fmla="*/ 123434 w 1722668"/>
                <a:gd name="connsiteY14" fmla="*/ 2029098 h 2717264"/>
                <a:gd name="connsiteX15" fmla="*/ 250026 w 1722668"/>
                <a:gd name="connsiteY15" fmla="*/ 1428206 h 2717264"/>
                <a:gd name="connsiteX16" fmla="*/ 907523 w 1722668"/>
                <a:gd name="connsiteY16" fmla="*/ 0 h 2717264"/>
                <a:gd name="connsiteX0" fmla="*/ 784089 w 1599234"/>
                <a:gd name="connsiteY0" fmla="*/ 0 h 2717264"/>
                <a:gd name="connsiteX1" fmla="*/ 1443294 w 1599234"/>
                <a:gd name="connsiteY1" fmla="*/ 1402342 h 2717264"/>
                <a:gd name="connsiteX2" fmla="*/ 1573100 w 1599234"/>
                <a:gd name="connsiteY2" fmla="*/ 1909847 h 2717264"/>
                <a:gd name="connsiteX3" fmla="*/ 1599234 w 1599234"/>
                <a:gd name="connsiteY3" fmla="*/ 2258933 h 2717264"/>
                <a:gd name="connsiteX4" fmla="*/ 1536899 w 1599234"/>
                <a:gd name="connsiteY4" fmla="*/ 2506099 h 2717264"/>
                <a:gd name="connsiteX5" fmla="*/ 1165089 w 1599234"/>
                <a:gd name="connsiteY5" fmla="*/ 2712720 h 2717264"/>
                <a:gd name="connsiteX6" fmla="*/ 784089 w 1599234"/>
                <a:gd name="connsiteY6" fmla="*/ 2377440 h 2717264"/>
                <a:gd name="connsiteX7" fmla="*/ 786084 w 1599234"/>
                <a:gd name="connsiteY7" fmla="*/ 2360023 h 2717264"/>
                <a:gd name="connsiteX8" fmla="*/ 782094 w 1599234"/>
                <a:gd name="connsiteY8" fmla="*/ 2360023 h 2717264"/>
                <a:gd name="connsiteX9" fmla="*/ 784089 w 1599234"/>
                <a:gd name="connsiteY9" fmla="*/ 2377440 h 2717264"/>
                <a:gd name="connsiteX10" fmla="*/ 403089 w 1599234"/>
                <a:gd name="connsiteY10" fmla="*/ 2712720 h 2717264"/>
                <a:gd name="connsiteX11" fmla="*/ 22089 w 1599234"/>
                <a:gd name="connsiteY11" fmla="*/ 2377440 h 2717264"/>
                <a:gd name="connsiteX12" fmla="*/ 24084 w 1599234"/>
                <a:gd name="connsiteY12" fmla="*/ 2360023 h 2717264"/>
                <a:gd name="connsiteX13" fmla="*/ 0 w 1599234"/>
                <a:gd name="connsiteY13" fmla="*/ 2029098 h 2717264"/>
                <a:gd name="connsiteX14" fmla="*/ 126592 w 1599234"/>
                <a:gd name="connsiteY14" fmla="*/ 1428206 h 2717264"/>
                <a:gd name="connsiteX15" fmla="*/ 784089 w 1599234"/>
                <a:gd name="connsiteY15" fmla="*/ 0 h 2717264"/>
                <a:gd name="connsiteX0" fmla="*/ 815145 w 1630290"/>
                <a:gd name="connsiteY0" fmla="*/ 0 h 2717264"/>
                <a:gd name="connsiteX1" fmla="*/ 1474350 w 1630290"/>
                <a:gd name="connsiteY1" fmla="*/ 1402342 h 2717264"/>
                <a:gd name="connsiteX2" fmla="*/ 1604156 w 1630290"/>
                <a:gd name="connsiteY2" fmla="*/ 1909847 h 2717264"/>
                <a:gd name="connsiteX3" fmla="*/ 1630290 w 1630290"/>
                <a:gd name="connsiteY3" fmla="*/ 2258933 h 2717264"/>
                <a:gd name="connsiteX4" fmla="*/ 1567955 w 1630290"/>
                <a:gd name="connsiteY4" fmla="*/ 2506099 h 2717264"/>
                <a:gd name="connsiteX5" fmla="*/ 1196145 w 1630290"/>
                <a:gd name="connsiteY5" fmla="*/ 2712720 h 2717264"/>
                <a:gd name="connsiteX6" fmla="*/ 815145 w 1630290"/>
                <a:gd name="connsiteY6" fmla="*/ 2377440 h 2717264"/>
                <a:gd name="connsiteX7" fmla="*/ 817140 w 1630290"/>
                <a:gd name="connsiteY7" fmla="*/ 2360023 h 2717264"/>
                <a:gd name="connsiteX8" fmla="*/ 813150 w 1630290"/>
                <a:gd name="connsiteY8" fmla="*/ 2360023 h 2717264"/>
                <a:gd name="connsiteX9" fmla="*/ 815145 w 1630290"/>
                <a:gd name="connsiteY9" fmla="*/ 2377440 h 2717264"/>
                <a:gd name="connsiteX10" fmla="*/ 434145 w 1630290"/>
                <a:gd name="connsiteY10" fmla="*/ 2712720 h 2717264"/>
                <a:gd name="connsiteX11" fmla="*/ 53145 w 1630290"/>
                <a:gd name="connsiteY11" fmla="*/ 2377440 h 2717264"/>
                <a:gd name="connsiteX12" fmla="*/ 0 w 1630290"/>
                <a:gd name="connsiteY12" fmla="*/ 2355428 h 2717264"/>
                <a:gd name="connsiteX13" fmla="*/ 31056 w 1630290"/>
                <a:gd name="connsiteY13" fmla="*/ 2029098 h 2717264"/>
                <a:gd name="connsiteX14" fmla="*/ 157648 w 1630290"/>
                <a:gd name="connsiteY14" fmla="*/ 1428206 h 2717264"/>
                <a:gd name="connsiteX15" fmla="*/ 815145 w 1630290"/>
                <a:gd name="connsiteY15" fmla="*/ 0 h 2717264"/>
                <a:gd name="connsiteX0" fmla="*/ 815145 w 1630290"/>
                <a:gd name="connsiteY0" fmla="*/ 0 h 2717264"/>
                <a:gd name="connsiteX1" fmla="*/ 1474350 w 1630290"/>
                <a:gd name="connsiteY1" fmla="*/ 1402342 h 2717264"/>
                <a:gd name="connsiteX2" fmla="*/ 1604156 w 1630290"/>
                <a:gd name="connsiteY2" fmla="*/ 1909847 h 2717264"/>
                <a:gd name="connsiteX3" fmla="*/ 1630290 w 1630290"/>
                <a:gd name="connsiteY3" fmla="*/ 2258933 h 2717264"/>
                <a:gd name="connsiteX4" fmla="*/ 1567955 w 1630290"/>
                <a:gd name="connsiteY4" fmla="*/ 2506099 h 2717264"/>
                <a:gd name="connsiteX5" fmla="*/ 1196145 w 1630290"/>
                <a:gd name="connsiteY5" fmla="*/ 2712720 h 2717264"/>
                <a:gd name="connsiteX6" fmla="*/ 815145 w 1630290"/>
                <a:gd name="connsiteY6" fmla="*/ 2377440 h 2717264"/>
                <a:gd name="connsiteX7" fmla="*/ 817140 w 1630290"/>
                <a:gd name="connsiteY7" fmla="*/ 2360023 h 2717264"/>
                <a:gd name="connsiteX8" fmla="*/ 813150 w 1630290"/>
                <a:gd name="connsiteY8" fmla="*/ 2360023 h 2717264"/>
                <a:gd name="connsiteX9" fmla="*/ 815145 w 1630290"/>
                <a:gd name="connsiteY9" fmla="*/ 2377440 h 2717264"/>
                <a:gd name="connsiteX10" fmla="*/ 434145 w 1630290"/>
                <a:gd name="connsiteY10" fmla="*/ 2712720 h 2717264"/>
                <a:gd name="connsiteX11" fmla="*/ 0 w 1630290"/>
                <a:gd name="connsiteY11" fmla="*/ 2355428 h 2717264"/>
                <a:gd name="connsiteX12" fmla="*/ 31056 w 1630290"/>
                <a:gd name="connsiteY12" fmla="*/ 2029098 h 2717264"/>
                <a:gd name="connsiteX13" fmla="*/ 157648 w 1630290"/>
                <a:gd name="connsiteY13" fmla="*/ 1428206 h 2717264"/>
                <a:gd name="connsiteX14" fmla="*/ 815145 w 1630290"/>
                <a:gd name="connsiteY14" fmla="*/ 0 h 2717264"/>
                <a:gd name="connsiteX0" fmla="*/ 784089 w 1599234"/>
                <a:gd name="connsiteY0" fmla="*/ 0 h 2717264"/>
                <a:gd name="connsiteX1" fmla="*/ 1443294 w 1599234"/>
                <a:gd name="connsiteY1" fmla="*/ 1402342 h 2717264"/>
                <a:gd name="connsiteX2" fmla="*/ 1573100 w 1599234"/>
                <a:gd name="connsiteY2" fmla="*/ 1909847 h 2717264"/>
                <a:gd name="connsiteX3" fmla="*/ 1599234 w 1599234"/>
                <a:gd name="connsiteY3" fmla="*/ 2258933 h 2717264"/>
                <a:gd name="connsiteX4" fmla="*/ 1536899 w 1599234"/>
                <a:gd name="connsiteY4" fmla="*/ 2506099 h 2717264"/>
                <a:gd name="connsiteX5" fmla="*/ 1165089 w 1599234"/>
                <a:gd name="connsiteY5" fmla="*/ 2712720 h 2717264"/>
                <a:gd name="connsiteX6" fmla="*/ 784089 w 1599234"/>
                <a:gd name="connsiteY6" fmla="*/ 2377440 h 2717264"/>
                <a:gd name="connsiteX7" fmla="*/ 786084 w 1599234"/>
                <a:gd name="connsiteY7" fmla="*/ 2360023 h 2717264"/>
                <a:gd name="connsiteX8" fmla="*/ 782094 w 1599234"/>
                <a:gd name="connsiteY8" fmla="*/ 2360023 h 2717264"/>
                <a:gd name="connsiteX9" fmla="*/ 784089 w 1599234"/>
                <a:gd name="connsiteY9" fmla="*/ 2377440 h 2717264"/>
                <a:gd name="connsiteX10" fmla="*/ 403089 w 1599234"/>
                <a:gd name="connsiteY10" fmla="*/ 2712720 h 2717264"/>
                <a:gd name="connsiteX11" fmla="*/ 24084 w 1599234"/>
                <a:gd name="connsiteY11" fmla="*/ 2355428 h 2717264"/>
                <a:gd name="connsiteX12" fmla="*/ 0 w 1599234"/>
                <a:gd name="connsiteY12" fmla="*/ 2029098 h 2717264"/>
                <a:gd name="connsiteX13" fmla="*/ 126592 w 1599234"/>
                <a:gd name="connsiteY13" fmla="*/ 1428206 h 2717264"/>
                <a:gd name="connsiteX14" fmla="*/ 784089 w 1599234"/>
                <a:gd name="connsiteY14" fmla="*/ 0 h 2717264"/>
                <a:gd name="connsiteX0" fmla="*/ 784089 w 1599234"/>
                <a:gd name="connsiteY0" fmla="*/ 0 h 2717264"/>
                <a:gd name="connsiteX1" fmla="*/ 1443294 w 1599234"/>
                <a:gd name="connsiteY1" fmla="*/ 1402342 h 2717264"/>
                <a:gd name="connsiteX2" fmla="*/ 1573100 w 1599234"/>
                <a:gd name="connsiteY2" fmla="*/ 1909847 h 2717264"/>
                <a:gd name="connsiteX3" fmla="*/ 1599234 w 1599234"/>
                <a:gd name="connsiteY3" fmla="*/ 2258933 h 2717264"/>
                <a:gd name="connsiteX4" fmla="*/ 1536899 w 1599234"/>
                <a:gd name="connsiteY4" fmla="*/ 2506099 h 2717264"/>
                <a:gd name="connsiteX5" fmla="*/ 1165089 w 1599234"/>
                <a:gd name="connsiteY5" fmla="*/ 2712720 h 2717264"/>
                <a:gd name="connsiteX6" fmla="*/ 784089 w 1599234"/>
                <a:gd name="connsiteY6" fmla="*/ 2377440 h 2717264"/>
                <a:gd name="connsiteX7" fmla="*/ 786084 w 1599234"/>
                <a:gd name="connsiteY7" fmla="*/ 2360023 h 2717264"/>
                <a:gd name="connsiteX8" fmla="*/ 782094 w 1599234"/>
                <a:gd name="connsiteY8" fmla="*/ 2360023 h 2717264"/>
                <a:gd name="connsiteX9" fmla="*/ 784089 w 1599234"/>
                <a:gd name="connsiteY9" fmla="*/ 2377440 h 2717264"/>
                <a:gd name="connsiteX10" fmla="*/ 403089 w 1599234"/>
                <a:gd name="connsiteY10" fmla="*/ 2712720 h 2717264"/>
                <a:gd name="connsiteX11" fmla="*/ 24084 w 1599234"/>
                <a:gd name="connsiteY11" fmla="*/ 2355428 h 2717264"/>
                <a:gd name="connsiteX12" fmla="*/ 0 w 1599234"/>
                <a:gd name="connsiteY12" fmla="*/ 2029098 h 2717264"/>
                <a:gd name="connsiteX13" fmla="*/ 126592 w 1599234"/>
                <a:gd name="connsiteY13" fmla="*/ 1428206 h 2717264"/>
                <a:gd name="connsiteX14" fmla="*/ 784089 w 1599234"/>
                <a:gd name="connsiteY14" fmla="*/ 0 h 2717264"/>
                <a:gd name="connsiteX0" fmla="*/ 791547 w 1606692"/>
                <a:gd name="connsiteY0" fmla="*/ 0 h 2717264"/>
                <a:gd name="connsiteX1" fmla="*/ 1450752 w 1606692"/>
                <a:gd name="connsiteY1" fmla="*/ 1402342 h 2717264"/>
                <a:gd name="connsiteX2" fmla="*/ 1580558 w 1606692"/>
                <a:gd name="connsiteY2" fmla="*/ 1909847 h 2717264"/>
                <a:gd name="connsiteX3" fmla="*/ 1606692 w 1606692"/>
                <a:gd name="connsiteY3" fmla="*/ 2258933 h 2717264"/>
                <a:gd name="connsiteX4" fmla="*/ 1544357 w 1606692"/>
                <a:gd name="connsiteY4" fmla="*/ 2506099 h 2717264"/>
                <a:gd name="connsiteX5" fmla="*/ 1172547 w 1606692"/>
                <a:gd name="connsiteY5" fmla="*/ 2712720 h 2717264"/>
                <a:gd name="connsiteX6" fmla="*/ 791547 w 1606692"/>
                <a:gd name="connsiteY6" fmla="*/ 2377440 h 2717264"/>
                <a:gd name="connsiteX7" fmla="*/ 793542 w 1606692"/>
                <a:gd name="connsiteY7" fmla="*/ 2360023 h 2717264"/>
                <a:gd name="connsiteX8" fmla="*/ 789552 w 1606692"/>
                <a:gd name="connsiteY8" fmla="*/ 2360023 h 2717264"/>
                <a:gd name="connsiteX9" fmla="*/ 791547 w 1606692"/>
                <a:gd name="connsiteY9" fmla="*/ 2377440 h 2717264"/>
                <a:gd name="connsiteX10" fmla="*/ 410547 w 1606692"/>
                <a:gd name="connsiteY10" fmla="*/ 2712720 h 2717264"/>
                <a:gd name="connsiteX11" fmla="*/ 31542 w 1606692"/>
                <a:gd name="connsiteY11" fmla="*/ 2355428 h 2717264"/>
                <a:gd name="connsiteX12" fmla="*/ 7458 w 1606692"/>
                <a:gd name="connsiteY12" fmla="*/ 2029098 h 2717264"/>
                <a:gd name="connsiteX13" fmla="*/ 134050 w 1606692"/>
                <a:gd name="connsiteY13" fmla="*/ 1428206 h 2717264"/>
                <a:gd name="connsiteX14" fmla="*/ 791547 w 1606692"/>
                <a:gd name="connsiteY14" fmla="*/ 0 h 2717264"/>
                <a:gd name="connsiteX0" fmla="*/ 797893 w 1613038"/>
                <a:gd name="connsiteY0" fmla="*/ 0 h 2717264"/>
                <a:gd name="connsiteX1" fmla="*/ 1457098 w 1613038"/>
                <a:gd name="connsiteY1" fmla="*/ 1402342 h 2717264"/>
                <a:gd name="connsiteX2" fmla="*/ 1586904 w 1613038"/>
                <a:gd name="connsiteY2" fmla="*/ 1909847 h 2717264"/>
                <a:gd name="connsiteX3" fmla="*/ 1613038 w 1613038"/>
                <a:gd name="connsiteY3" fmla="*/ 2258933 h 2717264"/>
                <a:gd name="connsiteX4" fmla="*/ 1550703 w 1613038"/>
                <a:gd name="connsiteY4" fmla="*/ 2506099 h 2717264"/>
                <a:gd name="connsiteX5" fmla="*/ 1178893 w 1613038"/>
                <a:gd name="connsiteY5" fmla="*/ 2712720 h 2717264"/>
                <a:gd name="connsiteX6" fmla="*/ 797893 w 1613038"/>
                <a:gd name="connsiteY6" fmla="*/ 2377440 h 2717264"/>
                <a:gd name="connsiteX7" fmla="*/ 799888 w 1613038"/>
                <a:gd name="connsiteY7" fmla="*/ 2360023 h 2717264"/>
                <a:gd name="connsiteX8" fmla="*/ 795898 w 1613038"/>
                <a:gd name="connsiteY8" fmla="*/ 2360023 h 2717264"/>
                <a:gd name="connsiteX9" fmla="*/ 797893 w 1613038"/>
                <a:gd name="connsiteY9" fmla="*/ 2377440 h 2717264"/>
                <a:gd name="connsiteX10" fmla="*/ 416893 w 1613038"/>
                <a:gd name="connsiteY10" fmla="*/ 2712720 h 2717264"/>
                <a:gd name="connsiteX11" fmla="*/ 37888 w 1613038"/>
                <a:gd name="connsiteY11" fmla="*/ 2355428 h 2717264"/>
                <a:gd name="connsiteX12" fmla="*/ 13804 w 1613038"/>
                <a:gd name="connsiteY12" fmla="*/ 2029098 h 2717264"/>
                <a:gd name="connsiteX13" fmla="*/ 140396 w 1613038"/>
                <a:gd name="connsiteY13" fmla="*/ 1428206 h 2717264"/>
                <a:gd name="connsiteX14" fmla="*/ 797893 w 1613038"/>
                <a:gd name="connsiteY14" fmla="*/ 0 h 2717264"/>
                <a:gd name="connsiteX0" fmla="*/ 797893 w 1613038"/>
                <a:gd name="connsiteY0" fmla="*/ 0 h 2717264"/>
                <a:gd name="connsiteX1" fmla="*/ 1457098 w 1613038"/>
                <a:gd name="connsiteY1" fmla="*/ 1402342 h 2717264"/>
                <a:gd name="connsiteX2" fmla="*/ 1586904 w 1613038"/>
                <a:gd name="connsiteY2" fmla="*/ 1909847 h 2717264"/>
                <a:gd name="connsiteX3" fmla="*/ 1613038 w 1613038"/>
                <a:gd name="connsiteY3" fmla="*/ 2258933 h 2717264"/>
                <a:gd name="connsiteX4" fmla="*/ 1550703 w 1613038"/>
                <a:gd name="connsiteY4" fmla="*/ 2506099 h 2717264"/>
                <a:gd name="connsiteX5" fmla="*/ 1178893 w 1613038"/>
                <a:gd name="connsiteY5" fmla="*/ 2712720 h 2717264"/>
                <a:gd name="connsiteX6" fmla="*/ 797893 w 1613038"/>
                <a:gd name="connsiteY6" fmla="*/ 2377440 h 2717264"/>
                <a:gd name="connsiteX7" fmla="*/ 799888 w 1613038"/>
                <a:gd name="connsiteY7" fmla="*/ 2360023 h 2717264"/>
                <a:gd name="connsiteX8" fmla="*/ 795898 w 1613038"/>
                <a:gd name="connsiteY8" fmla="*/ 2360023 h 2717264"/>
                <a:gd name="connsiteX9" fmla="*/ 797893 w 1613038"/>
                <a:gd name="connsiteY9" fmla="*/ 2377440 h 2717264"/>
                <a:gd name="connsiteX10" fmla="*/ 416893 w 1613038"/>
                <a:gd name="connsiteY10" fmla="*/ 2712720 h 2717264"/>
                <a:gd name="connsiteX11" fmla="*/ 37888 w 1613038"/>
                <a:gd name="connsiteY11" fmla="*/ 2355428 h 2717264"/>
                <a:gd name="connsiteX12" fmla="*/ 13804 w 1613038"/>
                <a:gd name="connsiteY12" fmla="*/ 2029098 h 2717264"/>
                <a:gd name="connsiteX13" fmla="*/ 140396 w 1613038"/>
                <a:gd name="connsiteY13" fmla="*/ 1428206 h 2717264"/>
                <a:gd name="connsiteX14" fmla="*/ 797893 w 1613038"/>
                <a:gd name="connsiteY14" fmla="*/ 0 h 2717264"/>
                <a:gd name="connsiteX0" fmla="*/ 805724 w 1620869"/>
                <a:gd name="connsiteY0" fmla="*/ 0 h 2717264"/>
                <a:gd name="connsiteX1" fmla="*/ 1464929 w 1620869"/>
                <a:gd name="connsiteY1" fmla="*/ 1402342 h 2717264"/>
                <a:gd name="connsiteX2" fmla="*/ 1594735 w 1620869"/>
                <a:gd name="connsiteY2" fmla="*/ 1909847 h 2717264"/>
                <a:gd name="connsiteX3" fmla="*/ 1620869 w 1620869"/>
                <a:gd name="connsiteY3" fmla="*/ 2258933 h 2717264"/>
                <a:gd name="connsiteX4" fmla="*/ 1558534 w 1620869"/>
                <a:gd name="connsiteY4" fmla="*/ 2506099 h 2717264"/>
                <a:gd name="connsiteX5" fmla="*/ 1186724 w 1620869"/>
                <a:gd name="connsiteY5" fmla="*/ 2712720 h 2717264"/>
                <a:gd name="connsiteX6" fmla="*/ 805724 w 1620869"/>
                <a:gd name="connsiteY6" fmla="*/ 2377440 h 2717264"/>
                <a:gd name="connsiteX7" fmla="*/ 807719 w 1620869"/>
                <a:gd name="connsiteY7" fmla="*/ 2360023 h 2717264"/>
                <a:gd name="connsiteX8" fmla="*/ 803729 w 1620869"/>
                <a:gd name="connsiteY8" fmla="*/ 2360023 h 2717264"/>
                <a:gd name="connsiteX9" fmla="*/ 805724 w 1620869"/>
                <a:gd name="connsiteY9" fmla="*/ 2377440 h 2717264"/>
                <a:gd name="connsiteX10" fmla="*/ 424724 w 1620869"/>
                <a:gd name="connsiteY10" fmla="*/ 2712720 h 2717264"/>
                <a:gd name="connsiteX11" fmla="*/ 31934 w 1620869"/>
                <a:gd name="connsiteY11" fmla="*/ 2355428 h 2717264"/>
                <a:gd name="connsiteX12" fmla="*/ 21635 w 1620869"/>
                <a:gd name="connsiteY12" fmla="*/ 2029098 h 2717264"/>
                <a:gd name="connsiteX13" fmla="*/ 148227 w 1620869"/>
                <a:gd name="connsiteY13" fmla="*/ 1428206 h 2717264"/>
                <a:gd name="connsiteX14" fmla="*/ 805724 w 1620869"/>
                <a:gd name="connsiteY14" fmla="*/ 0 h 2717264"/>
                <a:gd name="connsiteX0" fmla="*/ 819682 w 1634827"/>
                <a:gd name="connsiteY0" fmla="*/ 0 h 2717264"/>
                <a:gd name="connsiteX1" fmla="*/ 1478887 w 1634827"/>
                <a:gd name="connsiteY1" fmla="*/ 1402342 h 2717264"/>
                <a:gd name="connsiteX2" fmla="*/ 1608693 w 1634827"/>
                <a:gd name="connsiteY2" fmla="*/ 1909847 h 2717264"/>
                <a:gd name="connsiteX3" fmla="*/ 1634827 w 1634827"/>
                <a:gd name="connsiteY3" fmla="*/ 2258933 h 2717264"/>
                <a:gd name="connsiteX4" fmla="*/ 1572492 w 1634827"/>
                <a:gd name="connsiteY4" fmla="*/ 2506099 h 2717264"/>
                <a:gd name="connsiteX5" fmla="*/ 1200682 w 1634827"/>
                <a:gd name="connsiteY5" fmla="*/ 2712720 h 2717264"/>
                <a:gd name="connsiteX6" fmla="*/ 819682 w 1634827"/>
                <a:gd name="connsiteY6" fmla="*/ 2377440 h 2717264"/>
                <a:gd name="connsiteX7" fmla="*/ 821677 w 1634827"/>
                <a:gd name="connsiteY7" fmla="*/ 2360023 h 2717264"/>
                <a:gd name="connsiteX8" fmla="*/ 817687 w 1634827"/>
                <a:gd name="connsiteY8" fmla="*/ 2360023 h 2717264"/>
                <a:gd name="connsiteX9" fmla="*/ 819682 w 1634827"/>
                <a:gd name="connsiteY9" fmla="*/ 2377440 h 2717264"/>
                <a:gd name="connsiteX10" fmla="*/ 438682 w 1634827"/>
                <a:gd name="connsiteY10" fmla="*/ 2712720 h 2717264"/>
                <a:gd name="connsiteX11" fmla="*/ 45892 w 1634827"/>
                <a:gd name="connsiteY11" fmla="*/ 2355428 h 2717264"/>
                <a:gd name="connsiteX12" fmla="*/ 8023 w 1634827"/>
                <a:gd name="connsiteY12" fmla="*/ 1987743 h 2717264"/>
                <a:gd name="connsiteX13" fmla="*/ 162185 w 1634827"/>
                <a:gd name="connsiteY13" fmla="*/ 1428206 h 2717264"/>
                <a:gd name="connsiteX14" fmla="*/ 819682 w 1634827"/>
                <a:gd name="connsiteY14" fmla="*/ 0 h 2717264"/>
                <a:gd name="connsiteX0" fmla="*/ 819682 w 1634827"/>
                <a:gd name="connsiteY0" fmla="*/ 0 h 2717264"/>
                <a:gd name="connsiteX1" fmla="*/ 1478887 w 1634827"/>
                <a:gd name="connsiteY1" fmla="*/ 1402342 h 2717264"/>
                <a:gd name="connsiteX2" fmla="*/ 1608693 w 1634827"/>
                <a:gd name="connsiteY2" fmla="*/ 1909847 h 2717264"/>
                <a:gd name="connsiteX3" fmla="*/ 1634827 w 1634827"/>
                <a:gd name="connsiteY3" fmla="*/ 2258933 h 2717264"/>
                <a:gd name="connsiteX4" fmla="*/ 1572492 w 1634827"/>
                <a:gd name="connsiteY4" fmla="*/ 2506099 h 2717264"/>
                <a:gd name="connsiteX5" fmla="*/ 1200682 w 1634827"/>
                <a:gd name="connsiteY5" fmla="*/ 2712720 h 2717264"/>
                <a:gd name="connsiteX6" fmla="*/ 819682 w 1634827"/>
                <a:gd name="connsiteY6" fmla="*/ 2377440 h 2717264"/>
                <a:gd name="connsiteX7" fmla="*/ 821677 w 1634827"/>
                <a:gd name="connsiteY7" fmla="*/ 2360023 h 2717264"/>
                <a:gd name="connsiteX8" fmla="*/ 817687 w 1634827"/>
                <a:gd name="connsiteY8" fmla="*/ 2360023 h 2717264"/>
                <a:gd name="connsiteX9" fmla="*/ 819682 w 1634827"/>
                <a:gd name="connsiteY9" fmla="*/ 2377440 h 2717264"/>
                <a:gd name="connsiteX10" fmla="*/ 438682 w 1634827"/>
                <a:gd name="connsiteY10" fmla="*/ 2712720 h 2717264"/>
                <a:gd name="connsiteX11" fmla="*/ 45892 w 1634827"/>
                <a:gd name="connsiteY11" fmla="*/ 2355428 h 2717264"/>
                <a:gd name="connsiteX12" fmla="*/ 8023 w 1634827"/>
                <a:gd name="connsiteY12" fmla="*/ 1987743 h 2717264"/>
                <a:gd name="connsiteX13" fmla="*/ 162185 w 1634827"/>
                <a:gd name="connsiteY13" fmla="*/ 1428206 h 2717264"/>
                <a:gd name="connsiteX14" fmla="*/ 819682 w 1634827"/>
                <a:gd name="connsiteY14" fmla="*/ 0 h 2717264"/>
                <a:gd name="connsiteX0" fmla="*/ 819682 w 1634827"/>
                <a:gd name="connsiteY0" fmla="*/ 0 h 2717264"/>
                <a:gd name="connsiteX1" fmla="*/ 1478887 w 1634827"/>
                <a:gd name="connsiteY1" fmla="*/ 1402342 h 2717264"/>
                <a:gd name="connsiteX2" fmla="*/ 1608693 w 1634827"/>
                <a:gd name="connsiteY2" fmla="*/ 1909847 h 2717264"/>
                <a:gd name="connsiteX3" fmla="*/ 1634827 w 1634827"/>
                <a:gd name="connsiteY3" fmla="*/ 2258933 h 2717264"/>
                <a:gd name="connsiteX4" fmla="*/ 1572492 w 1634827"/>
                <a:gd name="connsiteY4" fmla="*/ 2506099 h 2717264"/>
                <a:gd name="connsiteX5" fmla="*/ 1200682 w 1634827"/>
                <a:gd name="connsiteY5" fmla="*/ 2712720 h 2717264"/>
                <a:gd name="connsiteX6" fmla="*/ 819682 w 1634827"/>
                <a:gd name="connsiteY6" fmla="*/ 2377440 h 2717264"/>
                <a:gd name="connsiteX7" fmla="*/ 821677 w 1634827"/>
                <a:gd name="connsiteY7" fmla="*/ 2360023 h 2717264"/>
                <a:gd name="connsiteX8" fmla="*/ 817687 w 1634827"/>
                <a:gd name="connsiteY8" fmla="*/ 2360023 h 2717264"/>
                <a:gd name="connsiteX9" fmla="*/ 819682 w 1634827"/>
                <a:gd name="connsiteY9" fmla="*/ 2377440 h 2717264"/>
                <a:gd name="connsiteX10" fmla="*/ 438682 w 1634827"/>
                <a:gd name="connsiteY10" fmla="*/ 2712720 h 2717264"/>
                <a:gd name="connsiteX11" fmla="*/ 45892 w 1634827"/>
                <a:gd name="connsiteY11" fmla="*/ 2355428 h 2717264"/>
                <a:gd name="connsiteX12" fmla="*/ 8023 w 1634827"/>
                <a:gd name="connsiteY12" fmla="*/ 1987743 h 2717264"/>
                <a:gd name="connsiteX13" fmla="*/ 162185 w 1634827"/>
                <a:gd name="connsiteY13" fmla="*/ 1428206 h 2717264"/>
                <a:gd name="connsiteX14" fmla="*/ 819682 w 1634827"/>
                <a:gd name="connsiteY14" fmla="*/ 0 h 2717264"/>
                <a:gd name="connsiteX0" fmla="*/ 819682 w 1634827"/>
                <a:gd name="connsiteY0" fmla="*/ 0 h 2717264"/>
                <a:gd name="connsiteX1" fmla="*/ 1478887 w 1634827"/>
                <a:gd name="connsiteY1" fmla="*/ 1402342 h 2717264"/>
                <a:gd name="connsiteX2" fmla="*/ 1608693 w 1634827"/>
                <a:gd name="connsiteY2" fmla="*/ 1909847 h 2717264"/>
                <a:gd name="connsiteX3" fmla="*/ 1634827 w 1634827"/>
                <a:gd name="connsiteY3" fmla="*/ 2258933 h 2717264"/>
                <a:gd name="connsiteX4" fmla="*/ 1572492 w 1634827"/>
                <a:gd name="connsiteY4" fmla="*/ 2506099 h 2717264"/>
                <a:gd name="connsiteX5" fmla="*/ 1200682 w 1634827"/>
                <a:gd name="connsiteY5" fmla="*/ 2712720 h 2717264"/>
                <a:gd name="connsiteX6" fmla="*/ 819682 w 1634827"/>
                <a:gd name="connsiteY6" fmla="*/ 2377440 h 2717264"/>
                <a:gd name="connsiteX7" fmla="*/ 821677 w 1634827"/>
                <a:gd name="connsiteY7" fmla="*/ 2360023 h 2717264"/>
                <a:gd name="connsiteX8" fmla="*/ 817687 w 1634827"/>
                <a:gd name="connsiteY8" fmla="*/ 2360023 h 2717264"/>
                <a:gd name="connsiteX9" fmla="*/ 819682 w 1634827"/>
                <a:gd name="connsiteY9" fmla="*/ 2377440 h 2717264"/>
                <a:gd name="connsiteX10" fmla="*/ 438682 w 1634827"/>
                <a:gd name="connsiteY10" fmla="*/ 2712720 h 2717264"/>
                <a:gd name="connsiteX11" fmla="*/ 45892 w 1634827"/>
                <a:gd name="connsiteY11" fmla="*/ 2355428 h 2717264"/>
                <a:gd name="connsiteX12" fmla="*/ 8023 w 1634827"/>
                <a:gd name="connsiteY12" fmla="*/ 1987743 h 2717264"/>
                <a:gd name="connsiteX13" fmla="*/ 162185 w 1634827"/>
                <a:gd name="connsiteY13" fmla="*/ 1428206 h 2717264"/>
                <a:gd name="connsiteX14" fmla="*/ 819682 w 1634827"/>
                <a:gd name="connsiteY14" fmla="*/ 0 h 2717264"/>
                <a:gd name="connsiteX0" fmla="*/ 819682 w 1634827"/>
                <a:gd name="connsiteY0" fmla="*/ 0 h 2717264"/>
                <a:gd name="connsiteX1" fmla="*/ 1478887 w 1634827"/>
                <a:gd name="connsiteY1" fmla="*/ 1402342 h 2717264"/>
                <a:gd name="connsiteX2" fmla="*/ 1608693 w 1634827"/>
                <a:gd name="connsiteY2" fmla="*/ 1909847 h 2717264"/>
                <a:gd name="connsiteX3" fmla="*/ 1634827 w 1634827"/>
                <a:gd name="connsiteY3" fmla="*/ 2258933 h 2717264"/>
                <a:gd name="connsiteX4" fmla="*/ 1572492 w 1634827"/>
                <a:gd name="connsiteY4" fmla="*/ 2506099 h 2717264"/>
                <a:gd name="connsiteX5" fmla="*/ 1200682 w 1634827"/>
                <a:gd name="connsiteY5" fmla="*/ 2712720 h 2717264"/>
                <a:gd name="connsiteX6" fmla="*/ 819682 w 1634827"/>
                <a:gd name="connsiteY6" fmla="*/ 2377440 h 2717264"/>
                <a:gd name="connsiteX7" fmla="*/ 821677 w 1634827"/>
                <a:gd name="connsiteY7" fmla="*/ 2360023 h 2717264"/>
                <a:gd name="connsiteX8" fmla="*/ 817687 w 1634827"/>
                <a:gd name="connsiteY8" fmla="*/ 2360023 h 2717264"/>
                <a:gd name="connsiteX9" fmla="*/ 819682 w 1634827"/>
                <a:gd name="connsiteY9" fmla="*/ 2377440 h 2717264"/>
                <a:gd name="connsiteX10" fmla="*/ 438682 w 1634827"/>
                <a:gd name="connsiteY10" fmla="*/ 2712720 h 2717264"/>
                <a:gd name="connsiteX11" fmla="*/ 45892 w 1634827"/>
                <a:gd name="connsiteY11" fmla="*/ 2355428 h 2717264"/>
                <a:gd name="connsiteX12" fmla="*/ 8023 w 1634827"/>
                <a:gd name="connsiteY12" fmla="*/ 1987743 h 2717264"/>
                <a:gd name="connsiteX13" fmla="*/ 162185 w 1634827"/>
                <a:gd name="connsiteY13" fmla="*/ 1428206 h 2717264"/>
                <a:gd name="connsiteX14" fmla="*/ 819682 w 1634827"/>
                <a:gd name="connsiteY14" fmla="*/ 0 h 2717264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39210 w 1634827"/>
                <a:gd name="connsiteY13" fmla="*/ 1239812 h 2528870"/>
                <a:gd name="connsiteX14" fmla="*/ 801302 w 1634827"/>
                <a:gd name="connsiteY14" fmla="*/ 0 h 252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34827" h="2528870">
                  <a:moveTo>
                    <a:pt x="801302" y="0"/>
                  </a:moveTo>
                  <a:cubicBezTo>
                    <a:pt x="1206368" y="560878"/>
                    <a:pt x="1298975" y="804704"/>
                    <a:pt x="1478887" y="1213948"/>
                  </a:cubicBezTo>
                  <a:cubicBezTo>
                    <a:pt x="1522798" y="1367800"/>
                    <a:pt x="1546402" y="1448131"/>
                    <a:pt x="1608693" y="1721453"/>
                  </a:cubicBezTo>
                  <a:cubicBezTo>
                    <a:pt x="1625493" y="1864984"/>
                    <a:pt x="1630139" y="1977290"/>
                    <a:pt x="1634827" y="2070539"/>
                  </a:cubicBezTo>
                  <a:cubicBezTo>
                    <a:pt x="1623239" y="2126889"/>
                    <a:pt x="1611650" y="2242976"/>
                    <a:pt x="1572492" y="2317705"/>
                  </a:cubicBezTo>
                  <a:cubicBezTo>
                    <a:pt x="1475998" y="2493685"/>
                    <a:pt x="1326150" y="2545769"/>
                    <a:pt x="1200682" y="2524326"/>
                  </a:cubicBezTo>
                  <a:cubicBezTo>
                    <a:pt x="1075214" y="2502883"/>
                    <a:pt x="819682" y="2374216"/>
                    <a:pt x="819682" y="2189046"/>
                  </a:cubicBezTo>
                  <a:lnTo>
                    <a:pt x="821677" y="2171629"/>
                  </a:lnTo>
                  <a:lnTo>
                    <a:pt x="817687" y="2171629"/>
                  </a:lnTo>
                  <a:lnTo>
                    <a:pt x="819682" y="2189046"/>
                  </a:lnTo>
                  <a:cubicBezTo>
                    <a:pt x="819682" y="2374216"/>
                    <a:pt x="645761" y="2523400"/>
                    <a:pt x="438682" y="2524326"/>
                  </a:cubicBezTo>
                  <a:cubicBezTo>
                    <a:pt x="231603" y="2525252"/>
                    <a:pt x="90098" y="2368276"/>
                    <a:pt x="45892" y="2167034"/>
                  </a:cubicBezTo>
                  <a:cubicBezTo>
                    <a:pt x="-12681" y="1998522"/>
                    <a:pt x="-2329" y="1908126"/>
                    <a:pt x="8023" y="1799349"/>
                  </a:cubicBezTo>
                  <a:cubicBezTo>
                    <a:pt x="25440" y="1644046"/>
                    <a:pt x="15785" y="1575092"/>
                    <a:pt x="139210" y="1239812"/>
                  </a:cubicBezTo>
                  <a:cubicBezTo>
                    <a:pt x="340959" y="662143"/>
                    <a:pt x="455402" y="524936"/>
                    <a:pt x="801302" y="0"/>
                  </a:cubicBezTo>
                  <a:close/>
                </a:path>
              </a:pathLst>
            </a:custGeom>
            <a:gradFill>
              <a:gsLst>
                <a:gs pos="96000">
                  <a:srgbClr val="00CC00"/>
                </a:gs>
                <a:gs pos="65000">
                  <a:srgbClr val="FFC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39">
                <a:solidFill>
                  <a:prstClr val="white"/>
                </a:solidFill>
              </a:endParaRPr>
            </a:p>
          </p:txBody>
        </p:sp>
        <p:sp>
          <p:nvSpPr>
            <p:cNvPr id="62" name="รูปแบบอิสระ 61"/>
            <p:cNvSpPr/>
            <p:nvPr/>
          </p:nvSpPr>
          <p:spPr>
            <a:xfrm>
              <a:off x="4849852" y="2507570"/>
              <a:ext cx="749255" cy="1068934"/>
            </a:xfrm>
            <a:custGeom>
              <a:avLst/>
              <a:gdLst>
                <a:gd name="connsiteX0" fmla="*/ 762000 w 1524000"/>
                <a:gd name="connsiteY0" fmla="*/ 0 h 2712720"/>
                <a:gd name="connsiteX1" fmla="*/ 1524000 w 1524000"/>
                <a:gd name="connsiteY1" fmla="*/ 160237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0 w 1524000"/>
                <a:gd name="connsiteY14" fmla="*/ 1602377 h 2712720"/>
                <a:gd name="connsiteX0" fmla="*/ 762000 w 1524000"/>
                <a:gd name="connsiteY0" fmla="*/ 0 h 2712720"/>
                <a:gd name="connsiteX1" fmla="*/ 1524000 w 1524000"/>
                <a:gd name="connsiteY1" fmla="*/ 160237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43543 w 1524000"/>
                <a:gd name="connsiteY14" fmla="*/ 1576252 h 2712720"/>
                <a:gd name="connsiteX15" fmla="*/ 762000 w 1524000"/>
                <a:gd name="connsiteY15" fmla="*/ 0 h 2712720"/>
                <a:gd name="connsiteX0" fmla="*/ 762000 w 1524000"/>
                <a:gd name="connsiteY0" fmla="*/ 0 h 2712720"/>
                <a:gd name="connsiteX1" fmla="*/ 1524000 w 1524000"/>
                <a:gd name="connsiteY1" fmla="*/ 160237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43543 w 1524000"/>
                <a:gd name="connsiteY14" fmla="*/ 1576252 h 2712720"/>
                <a:gd name="connsiteX15" fmla="*/ 762000 w 1524000"/>
                <a:gd name="connsiteY15" fmla="*/ 0 h 2712720"/>
                <a:gd name="connsiteX0" fmla="*/ 762000 w 1524000"/>
                <a:gd name="connsiteY0" fmla="*/ 0 h 2712720"/>
                <a:gd name="connsiteX1" fmla="*/ 1471749 w 1524000"/>
                <a:gd name="connsiteY1" fmla="*/ 160237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43543 w 1524000"/>
                <a:gd name="connsiteY14" fmla="*/ 1576252 h 2712720"/>
                <a:gd name="connsiteX15" fmla="*/ 762000 w 1524000"/>
                <a:gd name="connsiteY15" fmla="*/ 0 h 2712720"/>
                <a:gd name="connsiteX0" fmla="*/ 762000 w 1524000"/>
                <a:gd name="connsiteY0" fmla="*/ 0 h 2712720"/>
                <a:gd name="connsiteX1" fmla="*/ 1471749 w 1524000"/>
                <a:gd name="connsiteY1" fmla="*/ 148045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43543 w 1524000"/>
                <a:gd name="connsiteY14" fmla="*/ 1576252 h 2712720"/>
                <a:gd name="connsiteX15" fmla="*/ 762000 w 1524000"/>
                <a:gd name="connsiteY15" fmla="*/ 0 h 2712720"/>
                <a:gd name="connsiteX0" fmla="*/ 762000 w 1524000"/>
                <a:gd name="connsiteY0" fmla="*/ 0 h 2712720"/>
                <a:gd name="connsiteX1" fmla="*/ 1471749 w 1524000"/>
                <a:gd name="connsiteY1" fmla="*/ 148045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104503 w 1524000"/>
                <a:gd name="connsiteY14" fmla="*/ 1428206 h 2712720"/>
                <a:gd name="connsiteX15" fmla="*/ 762000 w 1524000"/>
                <a:gd name="connsiteY15" fmla="*/ 0 h 2712720"/>
                <a:gd name="connsiteX0" fmla="*/ 762000 w 1524000"/>
                <a:gd name="connsiteY0" fmla="*/ 0 h 2712720"/>
                <a:gd name="connsiteX1" fmla="*/ 1471749 w 1524000"/>
                <a:gd name="connsiteY1" fmla="*/ 148045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104503 w 1524000"/>
                <a:gd name="connsiteY14" fmla="*/ 1428206 h 2712720"/>
                <a:gd name="connsiteX15" fmla="*/ 762000 w 1524000"/>
                <a:gd name="connsiteY15" fmla="*/ 0 h 2712720"/>
                <a:gd name="connsiteX0" fmla="*/ 788276 w 1550276"/>
                <a:gd name="connsiteY0" fmla="*/ 0 h 2712720"/>
                <a:gd name="connsiteX1" fmla="*/ 1498025 w 1550276"/>
                <a:gd name="connsiteY1" fmla="*/ 1480457 h 2712720"/>
                <a:gd name="connsiteX2" fmla="*/ 1550276 w 1550276"/>
                <a:gd name="connsiteY2" fmla="*/ 2360023 h 2712720"/>
                <a:gd name="connsiteX3" fmla="*/ 1548281 w 1550276"/>
                <a:gd name="connsiteY3" fmla="*/ 2360023 h 2712720"/>
                <a:gd name="connsiteX4" fmla="*/ 1550276 w 1550276"/>
                <a:gd name="connsiteY4" fmla="*/ 2377440 h 2712720"/>
                <a:gd name="connsiteX5" fmla="*/ 1169276 w 1550276"/>
                <a:gd name="connsiteY5" fmla="*/ 2712720 h 2712720"/>
                <a:gd name="connsiteX6" fmla="*/ 788276 w 1550276"/>
                <a:gd name="connsiteY6" fmla="*/ 2377440 h 2712720"/>
                <a:gd name="connsiteX7" fmla="*/ 790271 w 1550276"/>
                <a:gd name="connsiteY7" fmla="*/ 2360023 h 2712720"/>
                <a:gd name="connsiteX8" fmla="*/ 786281 w 1550276"/>
                <a:gd name="connsiteY8" fmla="*/ 2360023 h 2712720"/>
                <a:gd name="connsiteX9" fmla="*/ 788276 w 1550276"/>
                <a:gd name="connsiteY9" fmla="*/ 2377440 h 2712720"/>
                <a:gd name="connsiteX10" fmla="*/ 407276 w 1550276"/>
                <a:gd name="connsiteY10" fmla="*/ 2712720 h 2712720"/>
                <a:gd name="connsiteX11" fmla="*/ 26276 w 1550276"/>
                <a:gd name="connsiteY11" fmla="*/ 2377440 h 2712720"/>
                <a:gd name="connsiteX12" fmla="*/ 28271 w 1550276"/>
                <a:gd name="connsiteY12" fmla="*/ 2360023 h 2712720"/>
                <a:gd name="connsiteX13" fmla="*/ 26276 w 1550276"/>
                <a:gd name="connsiteY13" fmla="*/ 2360023 h 2712720"/>
                <a:gd name="connsiteX14" fmla="*/ 4187 w 1550276"/>
                <a:gd name="connsiteY14" fmla="*/ 2029098 h 2712720"/>
                <a:gd name="connsiteX15" fmla="*/ 130779 w 1550276"/>
                <a:gd name="connsiteY15" fmla="*/ 1428206 h 2712720"/>
                <a:gd name="connsiteX16" fmla="*/ 788276 w 1550276"/>
                <a:gd name="connsiteY16" fmla="*/ 0 h 2712720"/>
                <a:gd name="connsiteX0" fmla="*/ 788276 w 1554312"/>
                <a:gd name="connsiteY0" fmla="*/ 0 h 2712720"/>
                <a:gd name="connsiteX1" fmla="*/ 1498025 w 1554312"/>
                <a:gd name="connsiteY1" fmla="*/ 1480457 h 2712720"/>
                <a:gd name="connsiteX2" fmla="*/ 1554312 w 1554312"/>
                <a:gd name="connsiteY2" fmla="*/ 1942012 h 2712720"/>
                <a:gd name="connsiteX3" fmla="*/ 1550276 w 1554312"/>
                <a:gd name="connsiteY3" fmla="*/ 2360023 h 2712720"/>
                <a:gd name="connsiteX4" fmla="*/ 1548281 w 1554312"/>
                <a:gd name="connsiteY4" fmla="*/ 2360023 h 2712720"/>
                <a:gd name="connsiteX5" fmla="*/ 1550276 w 1554312"/>
                <a:gd name="connsiteY5" fmla="*/ 2377440 h 2712720"/>
                <a:gd name="connsiteX6" fmla="*/ 1169276 w 1554312"/>
                <a:gd name="connsiteY6" fmla="*/ 2712720 h 2712720"/>
                <a:gd name="connsiteX7" fmla="*/ 788276 w 1554312"/>
                <a:gd name="connsiteY7" fmla="*/ 2377440 h 2712720"/>
                <a:gd name="connsiteX8" fmla="*/ 790271 w 1554312"/>
                <a:gd name="connsiteY8" fmla="*/ 2360023 h 2712720"/>
                <a:gd name="connsiteX9" fmla="*/ 786281 w 1554312"/>
                <a:gd name="connsiteY9" fmla="*/ 2360023 h 2712720"/>
                <a:gd name="connsiteX10" fmla="*/ 788276 w 1554312"/>
                <a:gd name="connsiteY10" fmla="*/ 2377440 h 2712720"/>
                <a:gd name="connsiteX11" fmla="*/ 407276 w 1554312"/>
                <a:gd name="connsiteY11" fmla="*/ 2712720 h 2712720"/>
                <a:gd name="connsiteX12" fmla="*/ 26276 w 1554312"/>
                <a:gd name="connsiteY12" fmla="*/ 2377440 h 2712720"/>
                <a:gd name="connsiteX13" fmla="*/ 28271 w 1554312"/>
                <a:gd name="connsiteY13" fmla="*/ 2360023 h 2712720"/>
                <a:gd name="connsiteX14" fmla="*/ 26276 w 1554312"/>
                <a:gd name="connsiteY14" fmla="*/ 2360023 h 2712720"/>
                <a:gd name="connsiteX15" fmla="*/ 4187 w 1554312"/>
                <a:gd name="connsiteY15" fmla="*/ 2029098 h 2712720"/>
                <a:gd name="connsiteX16" fmla="*/ 130779 w 1554312"/>
                <a:gd name="connsiteY16" fmla="*/ 1428206 h 2712720"/>
                <a:gd name="connsiteX17" fmla="*/ 788276 w 1554312"/>
                <a:gd name="connsiteY17" fmla="*/ 0 h 2712720"/>
                <a:gd name="connsiteX0" fmla="*/ 788276 w 1554312"/>
                <a:gd name="connsiteY0" fmla="*/ 0 h 2712720"/>
                <a:gd name="connsiteX1" fmla="*/ 1447481 w 1554312"/>
                <a:gd name="connsiteY1" fmla="*/ 1402342 h 2712720"/>
                <a:gd name="connsiteX2" fmla="*/ 1554312 w 1554312"/>
                <a:gd name="connsiteY2" fmla="*/ 1942012 h 2712720"/>
                <a:gd name="connsiteX3" fmla="*/ 1550276 w 1554312"/>
                <a:gd name="connsiteY3" fmla="*/ 2360023 h 2712720"/>
                <a:gd name="connsiteX4" fmla="*/ 1548281 w 1554312"/>
                <a:gd name="connsiteY4" fmla="*/ 2360023 h 2712720"/>
                <a:gd name="connsiteX5" fmla="*/ 1550276 w 1554312"/>
                <a:gd name="connsiteY5" fmla="*/ 2377440 h 2712720"/>
                <a:gd name="connsiteX6" fmla="*/ 1169276 w 1554312"/>
                <a:gd name="connsiteY6" fmla="*/ 2712720 h 2712720"/>
                <a:gd name="connsiteX7" fmla="*/ 788276 w 1554312"/>
                <a:gd name="connsiteY7" fmla="*/ 2377440 h 2712720"/>
                <a:gd name="connsiteX8" fmla="*/ 790271 w 1554312"/>
                <a:gd name="connsiteY8" fmla="*/ 2360023 h 2712720"/>
                <a:gd name="connsiteX9" fmla="*/ 786281 w 1554312"/>
                <a:gd name="connsiteY9" fmla="*/ 2360023 h 2712720"/>
                <a:gd name="connsiteX10" fmla="*/ 788276 w 1554312"/>
                <a:gd name="connsiteY10" fmla="*/ 2377440 h 2712720"/>
                <a:gd name="connsiteX11" fmla="*/ 407276 w 1554312"/>
                <a:gd name="connsiteY11" fmla="*/ 2712720 h 2712720"/>
                <a:gd name="connsiteX12" fmla="*/ 26276 w 1554312"/>
                <a:gd name="connsiteY12" fmla="*/ 2377440 h 2712720"/>
                <a:gd name="connsiteX13" fmla="*/ 28271 w 1554312"/>
                <a:gd name="connsiteY13" fmla="*/ 2360023 h 2712720"/>
                <a:gd name="connsiteX14" fmla="*/ 26276 w 1554312"/>
                <a:gd name="connsiteY14" fmla="*/ 2360023 h 2712720"/>
                <a:gd name="connsiteX15" fmla="*/ 4187 w 1554312"/>
                <a:gd name="connsiteY15" fmla="*/ 2029098 h 2712720"/>
                <a:gd name="connsiteX16" fmla="*/ 130779 w 1554312"/>
                <a:gd name="connsiteY16" fmla="*/ 1428206 h 2712720"/>
                <a:gd name="connsiteX17" fmla="*/ 788276 w 1554312"/>
                <a:gd name="connsiteY17" fmla="*/ 0 h 2712720"/>
                <a:gd name="connsiteX0" fmla="*/ 788276 w 1554312"/>
                <a:gd name="connsiteY0" fmla="*/ 0 h 2712720"/>
                <a:gd name="connsiteX1" fmla="*/ 1447481 w 1554312"/>
                <a:gd name="connsiteY1" fmla="*/ 1402342 h 2712720"/>
                <a:gd name="connsiteX2" fmla="*/ 1554312 w 1554312"/>
                <a:gd name="connsiteY2" fmla="*/ 1942012 h 2712720"/>
                <a:gd name="connsiteX3" fmla="*/ 1550276 w 1554312"/>
                <a:gd name="connsiteY3" fmla="*/ 2360023 h 2712720"/>
                <a:gd name="connsiteX4" fmla="*/ 1548281 w 1554312"/>
                <a:gd name="connsiteY4" fmla="*/ 2360023 h 2712720"/>
                <a:gd name="connsiteX5" fmla="*/ 1550276 w 1554312"/>
                <a:gd name="connsiteY5" fmla="*/ 2377440 h 2712720"/>
                <a:gd name="connsiteX6" fmla="*/ 1169276 w 1554312"/>
                <a:gd name="connsiteY6" fmla="*/ 2712720 h 2712720"/>
                <a:gd name="connsiteX7" fmla="*/ 788276 w 1554312"/>
                <a:gd name="connsiteY7" fmla="*/ 2377440 h 2712720"/>
                <a:gd name="connsiteX8" fmla="*/ 790271 w 1554312"/>
                <a:gd name="connsiteY8" fmla="*/ 2360023 h 2712720"/>
                <a:gd name="connsiteX9" fmla="*/ 786281 w 1554312"/>
                <a:gd name="connsiteY9" fmla="*/ 2360023 h 2712720"/>
                <a:gd name="connsiteX10" fmla="*/ 788276 w 1554312"/>
                <a:gd name="connsiteY10" fmla="*/ 2377440 h 2712720"/>
                <a:gd name="connsiteX11" fmla="*/ 407276 w 1554312"/>
                <a:gd name="connsiteY11" fmla="*/ 2712720 h 2712720"/>
                <a:gd name="connsiteX12" fmla="*/ 26276 w 1554312"/>
                <a:gd name="connsiteY12" fmla="*/ 2377440 h 2712720"/>
                <a:gd name="connsiteX13" fmla="*/ 28271 w 1554312"/>
                <a:gd name="connsiteY13" fmla="*/ 2360023 h 2712720"/>
                <a:gd name="connsiteX14" fmla="*/ 26276 w 1554312"/>
                <a:gd name="connsiteY14" fmla="*/ 2360023 h 2712720"/>
                <a:gd name="connsiteX15" fmla="*/ 4187 w 1554312"/>
                <a:gd name="connsiteY15" fmla="*/ 2029098 h 2712720"/>
                <a:gd name="connsiteX16" fmla="*/ 130779 w 1554312"/>
                <a:gd name="connsiteY16" fmla="*/ 1428206 h 2712720"/>
                <a:gd name="connsiteX17" fmla="*/ 788276 w 1554312"/>
                <a:gd name="connsiteY17" fmla="*/ 0 h 2712720"/>
                <a:gd name="connsiteX0" fmla="*/ 788276 w 1563235"/>
                <a:gd name="connsiteY0" fmla="*/ 0 h 2712720"/>
                <a:gd name="connsiteX1" fmla="*/ 1447481 w 1563235"/>
                <a:gd name="connsiteY1" fmla="*/ 1402342 h 2712720"/>
                <a:gd name="connsiteX2" fmla="*/ 1554312 w 1563235"/>
                <a:gd name="connsiteY2" fmla="*/ 1942012 h 2712720"/>
                <a:gd name="connsiteX3" fmla="*/ 1550276 w 1563235"/>
                <a:gd name="connsiteY3" fmla="*/ 2360023 h 2712720"/>
                <a:gd name="connsiteX4" fmla="*/ 1548281 w 1563235"/>
                <a:gd name="connsiteY4" fmla="*/ 2360023 h 2712720"/>
                <a:gd name="connsiteX5" fmla="*/ 1550276 w 1563235"/>
                <a:gd name="connsiteY5" fmla="*/ 2377440 h 2712720"/>
                <a:gd name="connsiteX6" fmla="*/ 1169276 w 1563235"/>
                <a:gd name="connsiteY6" fmla="*/ 2712720 h 2712720"/>
                <a:gd name="connsiteX7" fmla="*/ 788276 w 1563235"/>
                <a:gd name="connsiteY7" fmla="*/ 2377440 h 2712720"/>
                <a:gd name="connsiteX8" fmla="*/ 790271 w 1563235"/>
                <a:gd name="connsiteY8" fmla="*/ 2360023 h 2712720"/>
                <a:gd name="connsiteX9" fmla="*/ 786281 w 1563235"/>
                <a:gd name="connsiteY9" fmla="*/ 2360023 h 2712720"/>
                <a:gd name="connsiteX10" fmla="*/ 788276 w 1563235"/>
                <a:gd name="connsiteY10" fmla="*/ 2377440 h 2712720"/>
                <a:gd name="connsiteX11" fmla="*/ 407276 w 1563235"/>
                <a:gd name="connsiteY11" fmla="*/ 2712720 h 2712720"/>
                <a:gd name="connsiteX12" fmla="*/ 26276 w 1563235"/>
                <a:gd name="connsiteY12" fmla="*/ 2377440 h 2712720"/>
                <a:gd name="connsiteX13" fmla="*/ 28271 w 1563235"/>
                <a:gd name="connsiteY13" fmla="*/ 2360023 h 2712720"/>
                <a:gd name="connsiteX14" fmla="*/ 26276 w 1563235"/>
                <a:gd name="connsiteY14" fmla="*/ 2360023 h 2712720"/>
                <a:gd name="connsiteX15" fmla="*/ 4187 w 1563235"/>
                <a:gd name="connsiteY15" fmla="*/ 2029098 h 2712720"/>
                <a:gd name="connsiteX16" fmla="*/ 130779 w 1563235"/>
                <a:gd name="connsiteY16" fmla="*/ 1428206 h 2712720"/>
                <a:gd name="connsiteX17" fmla="*/ 788276 w 1563235"/>
                <a:gd name="connsiteY17" fmla="*/ 0 h 2712720"/>
                <a:gd name="connsiteX0" fmla="*/ 788276 w 1563235"/>
                <a:gd name="connsiteY0" fmla="*/ 0 h 2712720"/>
                <a:gd name="connsiteX1" fmla="*/ 1447481 w 1563235"/>
                <a:gd name="connsiteY1" fmla="*/ 1402342 h 2712720"/>
                <a:gd name="connsiteX2" fmla="*/ 1554312 w 1563235"/>
                <a:gd name="connsiteY2" fmla="*/ 1942012 h 2712720"/>
                <a:gd name="connsiteX3" fmla="*/ 1550276 w 1563235"/>
                <a:gd name="connsiteY3" fmla="*/ 2360023 h 2712720"/>
                <a:gd name="connsiteX4" fmla="*/ 1548281 w 1563235"/>
                <a:gd name="connsiteY4" fmla="*/ 2360023 h 2712720"/>
                <a:gd name="connsiteX5" fmla="*/ 1550276 w 1563235"/>
                <a:gd name="connsiteY5" fmla="*/ 2377440 h 2712720"/>
                <a:gd name="connsiteX6" fmla="*/ 1169276 w 1563235"/>
                <a:gd name="connsiteY6" fmla="*/ 2712720 h 2712720"/>
                <a:gd name="connsiteX7" fmla="*/ 788276 w 1563235"/>
                <a:gd name="connsiteY7" fmla="*/ 2377440 h 2712720"/>
                <a:gd name="connsiteX8" fmla="*/ 790271 w 1563235"/>
                <a:gd name="connsiteY8" fmla="*/ 2360023 h 2712720"/>
                <a:gd name="connsiteX9" fmla="*/ 786281 w 1563235"/>
                <a:gd name="connsiteY9" fmla="*/ 2360023 h 2712720"/>
                <a:gd name="connsiteX10" fmla="*/ 788276 w 1563235"/>
                <a:gd name="connsiteY10" fmla="*/ 2377440 h 2712720"/>
                <a:gd name="connsiteX11" fmla="*/ 407276 w 1563235"/>
                <a:gd name="connsiteY11" fmla="*/ 2712720 h 2712720"/>
                <a:gd name="connsiteX12" fmla="*/ 26276 w 1563235"/>
                <a:gd name="connsiteY12" fmla="*/ 2377440 h 2712720"/>
                <a:gd name="connsiteX13" fmla="*/ 28271 w 1563235"/>
                <a:gd name="connsiteY13" fmla="*/ 2360023 h 2712720"/>
                <a:gd name="connsiteX14" fmla="*/ 26276 w 1563235"/>
                <a:gd name="connsiteY14" fmla="*/ 2360023 h 2712720"/>
                <a:gd name="connsiteX15" fmla="*/ 4187 w 1563235"/>
                <a:gd name="connsiteY15" fmla="*/ 2029098 h 2712720"/>
                <a:gd name="connsiteX16" fmla="*/ 130779 w 1563235"/>
                <a:gd name="connsiteY16" fmla="*/ 1428206 h 2712720"/>
                <a:gd name="connsiteX17" fmla="*/ 788276 w 1563235"/>
                <a:gd name="connsiteY17" fmla="*/ 0 h 2712720"/>
                <a:gd name="connsiteX0" fmla="*/ 788276 w 1563235"/>
                <a:gd name="connsiteY0" fmla="*/ 0 h 2712720"/>
                <a:gd name="connsiteX1" fmla="*/ 1447481 w 1563235"/>
                <a:gd name="connsiteY1" fmla="*/ 1402342 h 2712720"/>
                <a:gd name="connsiteX2" fmla="*/ 1554312 w 1563235"/>
                <a:gd name="connsiteY2" fmla="*/ 1942012 h 2712720"/>
                <a:gd name="connsiteX3" fmla="*/ 1550276 w 1563235"/>
                <a:gd name="connsiteY3" fmla="*/ 2360023 h 2712720"/>
                <a:gd name="connsiteX4" fmla="*/ 1548281 w 1563235"/>
                <a:gd name="connsiteY4" fmla="*/ 2360023 h 2712720"/>
                <a:gd name="connsiteX5" fmla="*/ 1550276 w 1563235"/>
                <a:gd name="connsiteY5" fmla="*/ 2377440 h 2712720"/>
                <a:gd name="connsiteX6" fmla="*/ 1169276 w 1563235"/>
                <a:gd name="connsiteY6" fmla="*/ 2712720 h 2712720"/>
                <a:gd name="connsiteX7" fmla="*/ 788276 w 1563235"/>
                <a:gd name="connsiteY7" fmla="*/ 2377440 h 2712720"/>
                <a:gd name="connsiteX8" fmla="*/ 790271 w 1563235"/>
                <a:gd name="connsiteY8" fmla="*/ 2360023 h 2712720"/>
                <a:gd name="connsiteX9" fmla="*/ 786281 w 1563235"/>
                <a:gd name="connsiteY9" fmla="*/ 2360023 h 2712720"/>
                <a:gd name="connsiteX10" fmla="*/ 788276 w 1563235"/>
                <a:gd name="connsiteY10" fmla="*/ 2377440 h 2712720"/>
                <a:gd name="connsiteX11" fmla="*/ 407276 w 1563235"/>
                <a:gd name="connsiteY11" fmla="*/ 2712720 h 2712720"/>
                <a:gd name="connsiteX12" fmla="*/ 26276 w 1563235"/>
                <a:gd name="connsiteY12" fmla="*/ 2377440 h 2712720"/>
                <a:gd name="connsiteX13" fmla="*/ 28271 w 1563235"/>
                <a:gd name="connsiteY13" fmla="*/ 2360023 h 2712720"/>
                <a:gd name="connsiteX14" fmla="*/ 26276 w 1563235"/>
                <a:gd name="connsiteY14" fmla="*/ 2360023 h 2712720"/>
                <a:gd name="connsiteX15" fmla="*/ 4187 w 1563235"/>
                <a:gd name="connsiteY15" fmla="*/ 2029098 h 2712720"/>
                <a:gd name="connsiteX16" fmla="*/ 130779 w 1563235"/>
                <a:gd name="connsiteY16" fmla="*/ 1428206 h 2712720"/>
                <a:gd name="connsiteX17" fmla="*/ 788276 w 1563235"/>
                <a:gd name="connsiteY17" fmla="*/ 0 h 2712720"/>
                <a:gd name="connsiteX0" fmla="*/ 788276 w 1563235"/>
                <a:gd name="connsiteY0" fmla="*/ 0 h 2712720"/>
                <a:gd name="connsiteX1" fmla="*/ 1447481 w 1563235"/>
                <a:gd name="connsiteY1" fmla="*/ 1402342 h 2712720"/>
                <a:gd name="connsiteX2" fmla="*/ 1554312 w 1563235"/>
                <a:gd name="connsiteY2" fmla="*/ 1942012 h 2712720"/>
                <a:gd name="connsiteX3" fmla="*/ 1550276 w 1563235"/>
                <a:gd name="connsiteY3" fmla="*/ 2360023 h 2712720"/>
                <a:gd name="connsiteX4" fmla="*/ 1548281 w 1563235"/>
                <a:gd name="connsiteY4" fmla="*/ 2360023 h 2712720"/>
                <a:gd name="connsiteX5" fmla="*/ 1550276 w 1563235"/>
                <a:gd name="connsiteY5" fmla="*/ 2377440 h 2712720"/>
                <a:gd name="connsiteX6" fmla="*/ 1169276 w 1563235"/>
                <a:gd name="connsiteY6" fmla="*/ 2712720 h 2712720"/>
                <a:gd name="connsiteX7" fmla="*/ 788276 w 1563235"/>
                <a:gd name="connsiteY7" fmla="*/ 2377440 h 2712720"/>
                <a:gd name="connsiteX8" fmla="*/ 790271 w 1563235"/>
                <a:gd name="connsiteY8" fmla="*/ 2360023 h 2712720"/>
                <a:gd name="connsiteX9" fmla="*/ 786281 w 1563235"/>
                <a:gd name="connsiteY9" fmla="*/ 2360023 h 2712720"/>
                <a:gd name="connsiteX10" fmla="*/ 788276 w 1563235"/>
                <a:gd name="connsiteY10" fmla="*/ 2377440 h 2712720"/>
                <a:gd name="connsiteX11" fmla="*/ 407276 w 1563235"/>
                <a:gd name="connsiteY11" fmla="*/ 2712720 h 2712720"/>
                <a:gd name="connsiteX12" fmla="*/ 26276 w 1563235"/>
                <a:gd name="connsiteY12" fmla="*/ 2377440 h 2712720"/>
                <a:gd name="connsiteX13" fmla="*/ 28271 w 1563235"/>
                <a:gd name="connsiteY13" fmla="*/ 2360023 h 2712720"/>
                <a:gd name="connsiteX14" fmla="*/ 26276 w 1563235"/>
                <a:gd name="connsiteY14" fmla="*/ 2360023 h 2712720"/>
                <a:gd name="connsiteX15" fmla="*/ 4187 w 1563235"/>
                <a:gd name="connsiteY15" fmla="*/ 2029098 h 2712720"/>
                <a:gd name="connsiteX16" fmla="*/ 130779 w 1563235"/>
                <a:gd name="connsiteY16" fmla="*/ 1428206 h 2712720"/>
                <a:gd name="connsiteX17" fmla="*/ 788276 w 1563235"/>
                <a:gd name="connsiteY17" fmla="*/ 0 h 2712720"/>
                <a:gd name="connsiteX0" fmla="*/ 788276 w 1577846"/>
                <a:gd name="connsiteY0" fmla="*/ 0 h 2712819"/>
                <a:gd name="connsiteX1" fmla="*/ 1447481 w 1577846"/>
                <a:gd name="connsiteY1" fmla="*/ 1402342 h 2712819"/>
                <a:gd name="connsiteX2" fmla="*/ 1554312 w 1577846"/>
                <a:gd name="connsiteY2" fmla="*/ 1942012 h 2712819"/>
                <a:gd name="connsiteX3" fmla="*/ 1550276 w 1577846"/>
                <a:gd name="connsiteY3" fmla="*/ 2360023 h 2712819"/>
                <a:gd name="connsiteX4" fmla="*/ 1548281 w 1577846"/>
                <a:gd name="connsiteY4" fmla="*/ 2360023 h 2712819"/>
                <a:gd name="connsiteX5" fmla="*/ 1577846 w 1577846"/>
                <a:gd name="connsiteY5" fmla="*/ 2349870 h 2712819"/>
                <a:gd name="connsiteX6" fmla="*/ 1169276 w 1577846"/>
                <a:gd name="connsiteY6" fmla="*/ 2712720 h 2712819"/>
                <a:gd name="connsiteX7" fmla="*/ 788276 w 1577846"/>
                <a:gd name="connsiteY7" fmla="*/ 2377440 h 2712819"/>
                <a:gd name="connsiteX8" fmla="*/ 790271 w 1577846"/>
                <a:gd name="connsiteY8" fmla="*/ 2360023 h 2712819"/>
                <a:gd name="connsiteX9" fmla="*/ 786281 w 1577846"/>
                <a:gd name="connsiteY9" fmla="*/ 2360023 h 2712819"/>
                <a:gd name="connsiteX10" fmla="*/ 788276 w 1577846"/>
                <a:gd name="connsiteY10" fmla="*/ 2377440 h 2712819"/>
                <a:gd name="connsiteX11" fmla="*/ 407276 w 1577846"/>
                <a:gd name="connsiteY11" fmla="*/ 2712720 h 2712819"/>
                <a:gd name="connsiteX12" fmla="*/ 26276 w 1577846"/>
                <a:gd name="connsiteY12" fmla="*/ 2377440 h 2712819"/>
                <a:gd name="connsiteX13" fmla="*/ 28271 w 1577846"/>
                <a:gd name="connsiteY13" fmla="*/ 2360023 h 2712819"/>
                <a:gd name="connsiteX14" fmla="*/ 26276 w 1577846"/>
                <a:gd name="connsiteY14" fmla="*/ 2360023 h 2712819"/>
                <a:gd name="connsiteX15" fmla="*/ 4187 w 1577846"/>
                <a:gd name="connsiteY15" fmla="*/ 2029098 h 2712819"/>
                <a:gd name="connsiteX16" fmla="*/ 130779 w 1577846"/>
                <a:gd name="connsiteY16" fmla="*/ 1428206 h 2712819"/>
                <a:gd name="connsiteX17" fmla="*/ 788276 w 1577846"/>
                <a:gd name="connsiteY17" fmla="*/ 0 h 2712819"/>
                <a:gd name="connsiteX0" fmla="*/ 788276 w 1594237"/>
                <a:gd name="connsiteY0" fmla="*/ 0 h 2712819"/>
                <a:gd name="connsiteX1" fmla="*/ 1447481 w 1594237"/>
                <a:gd name="connsiteY1" fmla="*/ 1402342 h 2712819"/>
                <a:gd name="connsiteX2" fmla="*/ 1554312 w 1594237"/>
                <a:gd name="connsiteY2" fmla="*/ 1942012 h 2712819"/>
                <a:gd name="connsiteX3" fmla="*/ 1594222 w 1594237"/>
                <a:gd name="connsiteY3" fmla="*/ 2223575 h 2712819"/>
                <a:gd name="connsiteX4" fmla="*/ 1550276 w 1594237"/>
                <a:gd name="connsiteY4" fmla="*/ 2360023 h 2712819"/>
                <a:gd name="connsiteX5" fmla="*/ 1548281 w 1594237"/>
                <a:gd name="connsiteY5" fmla="*/ 2360023 h 2712819"/>
                <a:gd name="connsiteX6" fmla="*/ 1577846 w 1594237"/>
                <a:gd name="connsiteY6" fmla="*/ 2349870 h 2712819"/>
                <a:gd name="connsiteX7" fmla="*/ 1169276 w 1594237"/>
                <a:gd name="connsiteY7" fmla="*/ 2712720 h 2712819"/>
                <a:gd name="connsiteX8" fmla="*/ 788276 w 1594237"/>
                <a:gd name="connsiteY8" fmla="*/ 2377440 h 2712819"/>
                <a:gd name="connsiteX9" fmla="*/ 790271 w 1594237"/>
                <a:gd name="connsiteY9" fmla="*/ 2360023 h 2712819"/>
                <a:gd name="connsiteX10" fmla="*/ 786281 w 1594237"/>
                <a:gd name="connsiteY10" fmla="*/ 2360023 h 2712819"/>
                <a:gd name="connsiteX11" fmla="*/ 788276 w 1594237"/>
                <a:gd name="connsiteY11" fmla="*/ 2377440 h 2712819"/>
                <a:gd name="connsiteX12" fmla="*/ 407276 w 1594237"/>
                <a:gd name="connsiteY12" fmla="*/ 2712720 h 2712819"/>
                <a:gd name="connsiteX13" fmla="*/ 26276 w 1594237"/>
                <a:gd name="connsiteY13" fmla="*/ 2377440 h 2712819"/>
                <a:gd name="connsiteX14" fmla="*/ 28271 w 1594237"/>
                <a:gd name="connsiteY14" fmla="*/ 2360023 h 2712819"/>
                <a:gd name="connsiteX15" fmla="*/ 26276 w 1594237"/>
                <a:gd name="connsiteY15" fmla="*/ 2360023 h 2712819"/>
                <a:gd name="connsiteX16" fmla="*/ 4187 w 1594237"/>
                <a:gd name="connsiteY16" fmla="*/ 2029098 h 2712819"/>
                <a:gd name="connsiteX17" fmla="*/ 130779 w 1594237"/>
                <a:gd name="connsiteY17" fmla="*/ 1428206 h 2712819"/>
                <a:gd name="connsiteX18" fmla="*/ 788276 w 1594237"/>
                <a:gd name="connsiteY18" fmla="*/ 0 h 2712819"/>
                <a:gd name="connsiteX0" fmla="*/ 788276 w 1594237"/>
                <a:gd name="connsiteY0" fmla="*/ 0 h 2717247"/>
                <a:gd name="connsiteX1" fmla="*/ 1447481 w 1594237"/>
                <a:gd name="connsiteY1" fmla="*/ 1402342 h 2717247"/>
                <a:gd name="connsiteX2" fmla="*/ 1554312 w 1594237"/>
                <a:gd name="connsiteY2" fmla="*/ 1942012 h 2717247"/>
                <a:gd name="connsiteX3" fmla="*/ 1594222 w 1594237"/>
                <a:gd name="connsiteY3" fmla="*/ 2223575 h 2717247"/>
                <a:gd name="connsiteX4" fmla="*/ 1550276 w 1594237"/>
                <a:gd name="connsiteY4" fmla="*/ 2360023 h 2717247"/>
                <a:gd name="connsiteX5" fmla="*/ 1548281 w 1594237"/>
                <a:gd name="connsiteY5" fmla="*/ 2360023 h 2717247"/>
                <a:gd name="connsiteX6" fmla="*/ 1582441 w 1594237"/>
                <a:gd name="connsiteY6" fmla="*/ 2501504 h 2717247"/>
                <a:gd name="connsiteX7" fmla="*/ 1169276 w 1594237"/>
                <a:gd name="connsiteY7" fmla="*/ 2712720 h 2717247"/>
                <a:gd name="connsiteX8" fmla="*/ 788276 w 1594237"/>
                <a:gd name="connsiteY8" fmla="*/ 2377440 h 2717247"/>
                <a:gd name="connsiteX9" fmla="*/ 790271 w 1594237"/>
                <a:gd name="connsiteY9" fmla="*/ 2360023 h 2717247"/>
                <a:gd name="connsiteX10" fmla="*/ 786281 w 1594237"/>
                <a:gd name="connsiteY10" fmla="*/ 2360023 h 2717247"/>
                <a:gd name="connsiteX11" fmla="*/ 788276 w 1594237"/>
                <a:gd name="connsiteY11" fmla="*/ 2377440 h 2717247"/>
                <a:gd name="connsiteX12" fmla="*/ 407276 w 1594237"/>
                <a:gd name="connsiteY12" fmla="*/ 2712720 h 2717247"/>
                <a:gd name="connsiteX13" fmla="*/ 26276 w 1594237"/>
                <a:gd name="connsiteY13" fmla="*/ 2377440 h 2717247"/>
                <a:gd name="connsiteX14" fmla="*/ 28271 w 1594237"/>
                <a:gd name="connsiteY14" fmla="*/ 2360023 h 2717247"/>
                <a:gd name="connsiteX15" fmla="*/ 26276 w 1594237"/>
                <a:gd name="connsiteY15" fmla="*/ 2360023 h 2717247"/>
                <a:gd name="connsiteX16" fmla="*/ 4187 w 1594237"/>
                <a:gd name="connsiteY16" fmla="*/ 2029098 h 2717247"/>
                <a:gd name="connsiteX17" fmla="*/ 130779 w 1594237"/>
                <a:gd name="connsiteY17" fmla="*/ 1428206 h 2717247"/>
                <a:gd name="connsiteX18" fmla="*/ 788276 w 1594237"/>
                <a:gd name="connsiteY18" fmla="*/ 0 h 2717247"/>
                <a:gd name="connsiteX0" fmla="*/ 788276 w 1595267"/>
                <a:gd name="connsiteY0" fmla="*/ 0 h 2717247"/>
                <a:gd name="connsiteX1" fmla="*/ 1447481 w 1595267"/>
                <a:gd name="connsiteY1" fmla="*/ 1402342 h 2717247"/>
                <a:gd name="connsiteX2" fmla="*/ 1554312 w 1595267"/>
                <a:gd name="connsiteY2" fmla="*/ 1942012 h 2717247"/>
                <a:gd name="connsiteX3" fmla="*/ 1594222 w 1595267"/>
                <a:gd name="connsiteY3" fmla="*/ 2223575 h 2717247"/>
                <a:gd name="connsiteX4" fmla="*/ 1550276 w 1595267"/>
                <a:gd name="connsiteY4" fmla="*/ 2360023 h 2717247"/>
                <a:gd name="connsiteX5" fmla="*/ 1548281 w 1595267"/>
                <a:gd name="connsiteY5" fmla="*/ 2360023 h 2717247"/>
                <a:gd name="connsiteX6" fmla="*/ 1582441 w 1595267"/>
                <a:gd name="connsiteY6" fmla="*/ 2501504 h 2717247"/>
                <a:gd name="connsiteX7" fmla="*/ 1169276 w 1595267"/>
                <a:gd name="connsiteY7" fmla="*/ 2712720 h 2717247"/>
                <a:gd name="connsiteX8" fmla="*/ 788276 w 1595267"/>
                <a:gd name="connsiteY8" fmla="*/ 2377440 h 2717247"/>
                <a:gd name="connsiteX9" fmla="*/ 790271 w 1595267"/>
                <a:gd name="connsiteY9" fmla="*/ 2360023 h 2717247"/>
                <a:gd name="connsiteX10" fmla="*/ 786281 w 1595267"/>
                <a:gd name="connsiteY10" fmla="*/ 2360023 h 2717247"/>
                <a:gd name="connsiteX11" fmla="*/ 788276 w 1595267"/>
                <a:gd name="connsiteY11" fmla="*/ 2377440 h 2717247"/>
                <a:gd name="connsiteX12" fmla="*/ 407276 w 1595267"/>
                <a:gd name="connsiteY12" fmla="*/ 2712720 h 2717247"/>
                <a:gd name="connsiteX13" fmla="*/ 26276 w 1595267"/>
                <a:gd name="connsiteY13" fmla="*/ 2377440 h 2717247"/>
                <a:gd name="connsiteX14" fmla="*/ 28271 w 1595267"/>
                <a:gd name="connsiteY14" fmla="*/ 2360023 h 2717247"/>
                <a:gd name="connsiteX15" fmla="*/ 26276 w 1595267"/>
                <a:gd name="connsiteY15" fmla="*/ 2360023 h 2717247"/>
                <a:gd name="connsiteX16" fmla="*/ 4187 w 1595267"/>
                <a:gd name="connsiteY16" fmla="*/ 2029098 h 2717247"/>
                <a:gd name="connsiteX17" fmla="*/ 130779 w 1595267"/>
                <a:gd name="connsiteY17" fmla="*/ 1428206 h 2717247"/>
                <a:gd name="connsiteX18" fmla="*/ 788276 w 1595267"/>
                <a:gd name="connsiteY18" fmla="*/ 0 h 2717247"/>
                <a:gd name="connsiteX0" fmla="*/ 788276 w 1615252"/>
                <a:gd name="connsiteY0" fmla="*/ 0 h 2717247"/>
                <a:gd name="connsiteX1" fmla="*/ 1447481 w 1615252"/>
                <a:gd name="connsiteY1" fmla="*/ 1402342 h 2717247"/>
                <a:gd name="connsiteX2" fmla="*/ 1554312 w 1615252"/>
                <a:gd name="connsiteY2" fmla="*/ 1942012 h 2717247"/>
                <a:gd name="connsiteX3" fmla="*/ 1594222 w 1615252"/>
                <a:gd name="connsiteY3" fmla="*/ 2223575 h 2717247"/>
                <a:gd name="connsiteX4" fmla="*/ 1550276 w 1615252"/>
                <a:gd name="connsiteY4" fmla="*/ 2360023 h 2717247"/>
                <a:gd name="connsiteX5" fmla="*/ 1608016 w 1615252"/>
                <a:gd name="connsiteY5" fmla="*/ 2337048 h 2717247"/>
                <a:gd name="connsiteX6" fmla="*/ 1582441 w 1615252"/>
                <a:gd name="connsiteY6" fmla="*/ 2501504 h 2717247"/>
                <a:gd name="connsiteX7" fmla="*/ 1169276 w 1615252"/>
                <a:gd name="connsiteY7" fmla="*/ 2712720 h 2717247"/>
                <a:gd name="connsiteX8" fmla="*/ 788276 w 1615252"/>
                <a:gd name="connsiteY8" fmla="*/ 2377440 h 2717247"/>
                <a:gd name="connsiteX9" fmla="*/ 790271 w 1615252"/>
                <a:gd name="connsiteY9" fmla="*/ 2360023 h 2717247"/>
                <a:gd name="connsiteX10" fmla="*/ 786281 w 1615252"/>
                <a:gd name="connsiteY10" fmla="*/ 2360023 h 2717247"/>
                <a:gd name="connsiteX11" fmla="*/ 788276 w 1615252"/>
                <a:gd name="connsiteY11" fmla="*/ 2377440 h 2717247"/>
                <a:gd name="connsiteX12" fmla="*/ 407276 w 1615252"/>
                <a:gd name="connsiteY12" fmla="*/ 2712720 h 2717247"/>
                <a:gd name="connsiteX13" fmla="*/ 26276 w 1615252"/>
                <a:gd name="connsiteY13" fmla="*/ 2377440 h 2717247"/>
                <a:gd name="connsiteX14" fmla="*/ 28271 w 1615252"/>
                <a:gd name="connsiteY14" fmla="*/ 2360023 h 2717247"/>
                <a:gd name="connsiteX15" fmla="*/ 26276 w 1615252"/>
                <a:gd name="connsiteY15" fmla="*/ 2360023 h 2717247"/>
                <a:gd name="connsiteX16" fmla="*/ 4187 w 1615252"/>
                <a:gd name="connsiteY16" fmla="*/ 2029098 h 2717247"/>
                <a:gd name="connsiteX17" fmla="*/ 130779 w 1615252"/>
                <a:gd name="connsiteY17" fmla="*/ 1428206 h 2717247"/>
                <a:gd name="connsiteX18" fmla="*/ 788276 w 1615252"/>
                <a:gd name="connsiteY18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54312 w 1634095"/>
                <a:gd name="connsiteY2" fmla="*/ 1942012 h 2717247"/>
                <a:gd name="connsiteX3" fmla="*/ 1594222 w 1634095"/>
                <a:gd name="connsiteY3" fmla="*/ 2223575 h 2717247"/>
                <a:gd name="connsiteX4" fmla="*/ 1550276 w 1634095"/>
                <a:gd name="connsiteY4" fmla="*/ 2360023 h 2717247"/>
                <a:gd name="connsiteX5" fmla="*/ 1630991 w 1634095"/>
                <a:gd name="connsiteY5" fmla="*/ 2263528 h 2717247"/>
                <a:gd name="connsiteX6" fmla="*/ 1582441 w 1634095"/>
                <a:gd name="connsiteY6" fmla="*/ 2501504 h 2717247"/>
                <a:gd name="connsiteX7" fmla="*/ 1169276 w 1634095"/>
                <a:gd name="connsiteY7" fmla="*/ 2712720 h 2717247"/>
                <a:gd name="connsiteX8" fmla="*/ 788276 w 1634095"/>
                <a:gd name="connsiteY8" fmla="*/ 2377440 h 2717247"/>
                <a:gd name="connsiteX9" fmla="*/ 790271 w 1634095"/>
                <a:gd name="connsiteY9" fmla="*/ 2360023 h 2717247"/>
                <a:gd name="connsiteX10" fmla="*/ 786281 w 1634095"/>
                <a:gd name="connsiteY10" fmla="*/ 2360023 h 2717247"/>
                <a:gd name="connsiteX11" fmla="*/ 788276 w 1634095"/>
                <a:gd name="connsiteY11" fmla="*/ 2377440 h 2717247"/>
                <a:gd name="connsiteX12" fmla="*/ 407276 w 1634095"/>
                <a:gd name="connsiteY12" fmla="*/ 2712720 h 2717247"/>
                <a:gd name="connsiteX13" fmla="*/ 26276 w 1634095"/>
                <a:gd name="connsiteY13" fmla="*/ 2377440 h 2717247"/>
                <a:gd name="connsiteX14" fmla="*/ 28271 w 1634095"/>
                <a:gd name="connsiteY14" fmla="*/ 2360023 h 2717247"/>
                <a:gd name="connsiteX15" fmla="*/ 26276 w 1634095"/>
                <a:gd name="connsiteY15" fmla="*/ 2360023 h 2717247"/>
                <a:gd name="connsiteX16" fmla="*/ 4187 w 1634095"/>
                <a:gd name="connsiteY16" fmla="*/ 2029098 h 2717247"/>
                <a:gd name="connsiteX17" fmla="*/ 130779 w 1634095"/>
                <a:gd name="connsiteY17" fmla="*/ 1428206 h 2717247"/>
                <a:gd name="connsiteX18" fmla="*/ 788276 w 1634095"/>
                <a:gd name="connsiteY18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54312 w 1634095"/>
                <a:gd name="connsiteY2" fmla="*/ 1942012 h 2717247"/>
                <a:gd name="connsiteX3" fmla="*/ 1594222 w 1634095"/>
                <a:gd name="connsiteY3" fmla="*/ 2150055 h 2717247"/>
                <a:gd name="connsiteX4" fmla="*/ 1550276 w 1634095"/>
                <a:gd name="connsiteY4" fmla="*/ 2360023 h 2717247"/>
                <a:gd name="connsiteX5" fmla="*/ 1630991 w 1634095"/>
                <a:gd name="connsiteY5" fmla="*/ 2263528 h 2717247"/>
                <a:gd name="connsiteX6" fmla="*/ 1582441 w 1634095"/>
                <a:gd name="connsiteY6" fmla="*/ 2501504 h 2717247"/>
                <a:gd name="connsiteX7" fmla="*/ 1169276 w 1634095"/>
                <a:gd name="connsiteY7" fmla="*/ 2712720 h 2717247"/>
                <a:gd name="connsiteX8" fmla="*/ 788276 w 1634095"/>
                <a:gd name="connsiteY8" fmla="*/ 2377440 h 2717247"/>
                <a:gd name="connsiteX9" fmla="*/ 790271 w 1634095"/>
                <a:gd name="connsiteY9" fmla="*/ 2360023 h 2717247"/>
                <a:gd name="connsiteX10" fmla="*/ 786281 w 1634095"/>
                <a:gd name="connsiteY10" fmla="*/ 2360023 h 2717247"/>
                <a:gd name="connsiteX11" fmla="*/ 788276 w 1634095"/>
                <a:gd name="connsiteY11" fmla="*/ 2377440 h 2717247"/>
                <a:gd name="connsiteX12" fmla="*/ 407276 w 1634095"/>
                <a:gd name="connsiteY12" fmla="*/ 2712720 h 2717247"/>
                <a:gd name="connsiteX13" fmla="*/ 26276 w 1634095"/>
                <a:gd name="connsiteY13" fmla="*/ 2377440 h 2717247"/>
                <a:gd name="connsiteX14" fmla="*/ 28271 w 1634095"/>
                <a:gd name="connsiteY14" fmla="*/ 2360023 h 2717247"/>
                <a:gd name="connsiteX15" fmla="*/ 26276 w 1634095"/>
                <a:gd name="connsiteY15" fmla="*/ 2360023 h 2717247"/>
                <a:gd name="connsiteX16" fmla="*/ 4187 w 1634095"/>
                <a:gd name="connsiteY16" fmla="*/ 2029098 h 2717247"/>
                <a:gd name="connsiteX17" fmla="*/ 130779 w 1634095"/>
                <a:gd name="connsiteY17" fmla="*/ 1428206 h 2717247"/>
                <a:gd name="connsiteX18" fmla="*/ 788276 w 1634095"/>
                <a:gd name="connsiteY18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54312 w 1634095"/>
                <a:gd name="connsiteY2" fmla="*/ 1942012 h 2717247"/>
                <a:gd name="connsiteX3" fmla="*/ 1550276 w 1634095"/>
                <a:gd name="connsiteY3" fmla="*/ 2360023 h 2717247"/>
                <a:gd name="connsiteX4" fmla="*/ 1630991 w 1634095"/>
                <a:gd name="connsiteY4" fmla="*/ 2263528 h 2717247"/>
                <a:gd name="connsiteX5" fmla="*/ 1582441 w 1634095"/>
                <a:gd name="connsiteY5" fmla="*/ 2501504 h 2717247"/>
                <a:gd name="connsiteX6" fmla="*/ 1169276 w 1634095"/>
                <a:gd name="connsiteY6" fmla="*/ 2712720 h 2717247"/>
                <a:gd name="connsiteX7" fmla="*/ 788276 w 1634095"/>
                <a:gd name="connsiteY7" fmla="*/ 2377440 h 2717247"/>
                <a:gd name="connsiteX8" fmla="*/ 790271 w 1634095"/>
                <a:gd name="connsiteY8" fmla="*/ 2360023 h 2717247"/>
                <a:gd name="connsiteX9" fmla="*/ 786281 w 1634095"/>
                <a:gd name="connsiteY9" fmla="*/ 2360023 h 2717247"/>
                <a:gd name="connsiteX10" fmla="*/ 788276 w 1634095"/>
                <a:gd name="connsiteY10" fmla="*/ 2377440 h 2717247"/>
                <a:gd name="connsiteX11" fmla="*/ 407276 w 1634095"/>
                <a:gd name="connsiteY11" fmla="*/ 2712720 h 2717247"/>
                <a:gd name="connsiteX12" fmla="*/ 26276 w 1634095"/>
                <a:gd name="connsiteY12" fmla="*/ 2377440 h 2717247"/>
                <a:gd name="connsiteX13" fmla="*/ 28271 w 1634095"/>
                <a:gd name="connsiteY13" fmla="*/ 2360023 h 2717247"/>
                <a:gd name="connsiteX14" fmla="*/ 26276 w 1634095"/>
                <a:gd name="connsiteY14" fmla="*/ 2360023 h 2717247"/>
                <a:gd name="connsiteX15" fmla="*/ 4187 w 1634095"/>
                <a:gd name="connsiteY15" fmla="*/ 2029098 h 2717247"/>
                <a:gd name="connsiteX16" fmla="*/ 130779 w 1634095"/>
                <a:gd name="connsiteY16" fmla="*/ 1428206 h 2717247"/>
                <a:gd name="connsiteX17" fmla="*/ 788276 w 1634095"/>
                <a:gd name="connsiteY17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54312 w 1634095"/>
                <a:gd name="connsiteY2" fmla="*/ 1942012 h 2717247"/>
                <a:gd name="connsiteX3" fmla="*/ 1630991 w 1634095"/>
                <a:gd name="connsiteY3" fmla="*/ 2263528 h 2717247"/>
                <a:gd name="connsiteX4" fmla="*/ 1582441 w 1634095"/>
                <a:gd name="connsiteY4" fmla="*/ 2501504 h 2717247"/>
                <a:gd name="connsiteX5" fmla="*/ 1169276 w 1634095"/>
                <a:gd name="connsiteY5" fmla="*/ 2712720 h 2717247"/>
                <a:gd name="connsiteX6" fmla="*/ 788276 w 1634095"/>
                <a:gd name="connsiteY6" fmla="*/ 2377440 h 2717247"/>
                <a:gd name="connsiteX7" fmla="*/ 790271 w 1634095"/>
                <a:gd name="connsiteY7" fmla="*/ 2360023 h 2717247"/>
                <a:gd name="connsiteX8" fmla="*/ 786281 w 1634095"/>
                <a:gd name="connsiteY8" fmla="*/ 2360023 h 2717247"/>
                <a:gd name="connsiteX9" fmla="*/ 788276 w 1634095"/>
                <a:gd name="connsiteY9" fmla="*/ 2377440 h 2717247"/>
                <a:gd name="connsiteX10" fmla="*/ 407276 w 1634095"/>
                <a:gd name="connsiteY10" fmla="*/ 2712720 h 2717247"/>
                <a:gd name="connsiteX11" fmla="*/ 26276 w 1634095"/>
                <a:gd name="connsiteY11" fmla="*/ 2377440 h 2717247"/>
                <a:gd name="connsiteX12" fmla="*/ 28271 w 1634095"/>
                <a:gd name="connsiteY12" fmla="*/ 2360023 h 2717247"/>
                <a:gd name="connsiteX13" fmla="*/ 26276 w 1634095"/>
                <a:gd name="connsiteY13" fmla="*/ 2360023 h 2717247"/>
                <a:gd name="connsiteX14" fmla="*/ 4187 w 1634095"/>
                <a:gd name="connsiteY14" fmla="*/ 2029098 h 2717247"/>
                <a:gd name="connsiteX15" fmla="*/ 130779 w 1634095"/>
                <a:gd name="connsiteY15" fmla="*/ 1428206 h 2717247"/>
                <a:gd name="connsiteX16" fmla="*/ 788276 w 1634095"/>
                <a:gd name="connsiteY16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77287 w 1634095"/>
                <a:gd name="connsiteY2" fmla="*/ 1909847 h 2717247"/>
                <a:gd name="connsiteX3" fmla="*/ 1630991 w 1634095"/>
                <a:gd name="connsiteY3" fmla="*/ 2263528 h 2717247"/>
                <a:gd name="connsiteX4" fmla="*/ 1582441 w 1634095"/>
                <a:gd name="connsiteY4" fmla="*/ 2501504 h 2717247"/>
                <a:gd name="connsiteX5" fmla="*/ 1169276 w 1634095"/>
                <a:gd name="connsiteY5" fmla="*/ 2712720 h 2717247"/>
                <a:gd name="connsiteX6" fmla="*/ 788276 w 1634095"/>
                <a:gd name="connsiteY6" fmla="*/ 2377440 h 2717247"/>
                <a:gd name="connsiteX7" fmla="*/ 790271 w 1634095"/>
                <a:gd name="connsiteY7" fmla="*/ 2360023 h 2717247"/>
                <a:gd name="connsiteX8" fmla="*/ 786281 w 1634095"/>
                <a:gd name="connsiteY8" fmla="*/ 2360023 h 2717247"/>
                <a:gd name="connsiteX9" fmla="*/ 788276 w 1634095"/>
                <a:gd name="connsiteY9" fmla="*/ 2377440 h 2717247"/>
                <a:gd name="connsiteX10" fmla="*/ 407276 w 1634095"/>
                <a:gd name="connsiteY10" fmla="*/ 2712720 h 2717247"/>
                <a:gd name="connsiteX11" fmla="*/ 26276 w 1634095"/>
                <a:gd name="connsiteY11" fmla="*/ 2377440 h 2717247"/>
                <a:gd name="connsiteX12" fmla="*/ 28271 w 1634095"/>
                <a:gd name="connsiteY12" fmla="*/ 2360023 h 2717247"/>
                <a:gd name="connsiteX13" fmla="*/ 26276 w 1634095"/>
                <a:gd name="connsiteY13" fmla="*/ 2360023 h 2717247"/>
                <a:gd name="connsiteX14" fmla="*/ 4187 w 1634095"/>
                <a:gd name="connsiteY14" fmla="*/ 2029098 h 2717247"/>
                <a:gd name="connsiteX15" fmla="*/ 130779 w 1634095"/>
                <a:gd name="connsiteY15" fmla="*/ 1428206 h 2717247"/>
                <a:gd name="connsiteX16" fmla="*/ 788276 w 1634095"/>
                <a:gd name="connsiteY16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77287 w 1634095"/>
                <a:gd name="connsiteY2" fmla="*/ 1909847 h 2717247"/>
                <a:gd name="connsiteX3" fmla="*/ 1630991 w 1634095"/>
                <a:gd name="connsiteY3" fmla="*/ 2263528 h 2717247"/>
                <a:gd name="connsiteX4" fmla="*/ 1582441 w 1634095"/>
                <a:gd name="connsiteY4" fmla="*/ 2501504 h 2717247"/>
                <a:gd name="connsiteX5" fmla="*/ 1169276 w 1634095"/>
                <a:gd name="connsiteY5" fmla="*/ 2712720 h 2717247"/>
                <a:gd name="connsiteX6" fmla="*/ 788276 w 1634095"/>
                <a:gd name="connsiteY6" fmla="*/ 2377440 h 2717247"/>
                <a:gd name="connsiteX7" fmla="*/ 790271 w 1634095"/>
                <a:gd name="connsiteY7" fmla="*/ 2360023 h 2717247"/>
                <a:gd name="connsiteX8" fmla="*/ 786281 w 1634095"/>
                <a:gd name="connsiteY8" fmla="*/ 2360023 h 2717247"/>
                <a:gd name="connsiteX9" fmla="*/ 788276 w 1634095"/>
                <a:gd name="connsiteY9" fmla="*/ 2377440 h 2717247"/>
                <a:gd name="connsiteX10" fmla="*/ 407276 w 1634095"/>
                <a:gd name="connsiteY10" fmla="*/ 2712720 h 2717247"/>
                <a:gd name="connsiteX11" fmla="*/ 26276 w 1634095"/>
                <a:gd name="connsiteY11" fmla="*/ 2377440 h 2717247"/>
                <a:gd name="connsiteX12" fmla="*/ 28271 w 1634095"/>
                <a:gd name="connsiteY12" fmla="*/ 2360023 h 2717247"/>
                <a:gd name="connsiteX13" fmla="*/ 26276 w 1634095"/>
                <a:gd name="connsiteY13" fmla="*/ 2360023 h 2717247"/>
                <a:gd name="connsiteX14" fmla="*/ 4187 w 1634095"/>
                <a:gd name="connsiteY14" fmla="*/ 2029098 h 2717247"/>
                <a:gd name="connsiteX15" fmla="*/ 130779 w 1634095"/>
                <a:gd name="connsiteY15" fmla="*/ 1428206 h 2717247"/>
                <a:gd name="connsiteX16" fmla="*/ 788276 w 1634095"/>
                <a:gd name="connsiteY16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77287 w 1634095"/>
                <a:gd name="connsiteY2" fmla="*/ 1909847 h 2717247"/>
                <a:gd name="connsiteX3" fmla="*/ 1630991 w 1634095"/>
                <a:gd name="connsiteY3" fmla="*/ 2263528 h 2717247"/>
                <a:gd name="connsiteX4" fmla="*/ 1582441 w 1634095"/>
                <a:gd name="connsiteY4" fmla="*/ 2501504 h 2717247"/>
                <a:gd name="connsiteX5" fmla="*/ 1169276 w 1634095"/>
                <a:gd name="connsiteY5" fmla="*/ 2712720 h 2717247"/>
                <a:gd name="connsiteX6" fmla="*/ 788276 w 1634095"/>
                <a:gd name="connsiteY6" fmla="*/ 2377440 h 2717247"/>
                <a:gd name="connsiteX7" fmla="*/ 790271 w 1634095"/>
                <a:gd name="connsiteY7" fmla="*/ 2360023 h 2717247"/>
                <a:gd name="connsiteX8" fmla="*/ 786281 w 1634095"/>
                <a:gd name="connsiteY8" fmla="*/ 2360023 h 2717247"/>
                <a:gd name="connsiteX9" fmla="*/ 788276 w 1634095"/>
                <a:gd name="connsiteY9" fmla="*/ 2377440 h 2717247"/>
                <a:gd name="connsiteX10" fmla="*/ 407276 w 1634095"/>
                <a:gd name="connsiteY10" fmla="*/ 2712720 h 2717247"/>
                <a:gd name="connsiteX11" fmla="*/ 26276 w 1634095"/>
                <a:gd name="connsiteY11" fmla="*/ 2377440 h 2717247"/>
                <a:gd name="connsiteX12" fmla="*/ 28271 w 1634095"/>
                <a:gd name="connsiteY12" fmla="*/ 2360023 h 2717247"/>
                <a:gd name="connsiteX13" fmla="*/ 26276 w 1634095"/>
                <a:gd name="connsiteY13" fmla="*/ 2360023 h 2717247"/>
                <a:gd name="connsiteX14" fmla="*/ 4187 w 1634095"/>
                <a:gd name="connsiteY14" fmla="*/ 2029098 h 2717247"/>
                <a:gd name="connsiteX15" fmla="*/ 130779 w 1634095"/>
                <a:gd name="connsiteY15" fmla="*/ 1428206 h 2717247"/>
                <a:gd name="connsiteX16" fmla="*/ 788276 w 1634095"/>
                <a:gd name="connsiteY16" fmla="*/ 0 h 2717247"/>
                <a:gd name="connsiteX0" fmla="*/ 788276 w 1630991"/>
                <a:gd name="connsiteY0" fmla="*/ 0 h 2717247"/>
                <a:gd name="connsiteX1" fmla="*/ 1447481 w 1630991"/>
                <a:gd name="connsiteY1" fmla="*/ 1402342 h 2717247"/>
                <a:gd name="connsiteX2" fmla="*/ 1577287 w 1630991"/>
                <a:gd name="connsiteY2" fmla="*/ 1909847 h 2717247"/>
                <a:gd name="connsiteX3" fmla="*/ 1630991 w 1630991"/>
                <a:gd name="connsiteY3" fmla="*/ 2263528 h 2717247"/>
                <a:gd name="connsiteX4" fmla="*/ 1582441 w 1630991"/>
                <a:gd name="connsiteY4" fmla="*/ 2501504 h 2717247"/>
                <a:gd name="connsiteX5" fmla="*/ 1169276 w 1630991"/>
                <a:gd name="connsiteY5" fmla="*/ 2712720 h 2717247"/>
                <a:gd name="connsiteX6" fmla="*/ 788276 w 1630991"/>
                <a:gd name="connsiteY6" fmla="*/ 2377440 h 2717247"/>
                <a:gd name="connsiteX7" fmla="*/ 790271 w 1630991"/>
                <a:gd name="connsiteY7" fmla="*/ 2360023 h 2717247"/>
                <a:gd name="connsiteX8" fmla="*/ 786281 w 1630991"/>
                <a:gd name="connsiteY8" fmla="*/ 2360023 h 2717247"/>
                <a:gd name="connsiteX9" fmla="*/ 788276 w 1630991"/>
                <a:gd name="connsiteY9" fmla="*/ 2377440 h 2717247"/>
                <a:gd name="connsiteX10" fmla="*/ 407276 w 1630991"/>
                <a:gd name="connsiteY10" fmla="*/ 2712720 h 2717247"/>
                <a:gd name="connsiteX11" fmla="*/ 26276 w 1630991"/>
                <a:gd name="connsiteY11" fmla="*/ 2377440 h 2717247"/>
                <a:gd name="connsiteX12" fmla="*/ 28271 w 1630991"/>
                <a:gd name="connsiteY12" fmla="*/ 2360023 h 2717247"/>
                <a:gd name="connsiteX13" fmla="*/ 26276 w 1630991"/>
                <a:gd name="connsiteY13" fmla="*/ 2360023 h 2717247"/>
                <a:gd name="connsiteX14" fmla="*/ 4187 w 1630991"/>
                <a:gd name="connsiteY14" fmla="*/ 2029098 h 2717247"/>
                <a:gd name="connsiteX15" fmla="*/ 130779 w 1630991"/>
                <a:gd name="connsiteY15" fmla="*/ 1428206 h 2717247"/>
                <a:gd name="connsiteX16" fmla="*/ 788276 w 1630991"/>
                <a:gd name="connsiteY16" fmla="*/ 0 h 2717247"/>
                <a:gd name="connsiteX0" fmla="*/ 788276 w 1630991"/>
                <a:gd name="connsiteY0" fmla="*/ 0 h 2717765"/>
                <a:gd name="connsiteX1" fmla="*/ 1447481 w 1630991"/>
                <a:gd name="connsiteY1" fmla="*/ 1402342 h 2717765"/>
                <a:gd name="connsiteX2" fmla="*/ 1577287 w 1630991"/>
                <a:gd name="connsiteY2" fmla="*/ 1909847 h 2717765"/>
                <a:gd name="connsiteX3" fmla="*/ 1630991 w 1630991"/>
                <a:gd name="connsiteY3" fmla="*/ 2263528 h 2717765"/>
                <a:gd name="connsiteX4" fmla="*/ 1541086 w 1630991"/>
                <a:gd name="connsiteY4" fmla="*/ 2506099 h 2717765"/>
                <a:gd name="connsiteX5" fmla="*/ 1169276 w 1630991"/>
                <a:gd name="connsiteY5" fmla="*/ 2712720 h 2717765"/>
                <a:gd name="connsiteX6" fmla="*/ 788276 w 1630991"/>
                <a:gd name="connsiteY6" fmla="*/ 2377440 h 2717765"/>
                <a:gd name="connsiteX7" fmla="*/ 790271 w 1630991"/>
                <a:gd name="connsiteY7" fmla="*/ 2360023 h 2717765"/>
                <a:gd name="connsiteX8" fmla="*/ 786281 w 1630991"/>
                <a:gd name="connsiteY8" fmla="*/ 2360023 h 2717765"/>
                <a:gd name="connsiteX9" fmla="*/ 788276 w 1630991"/>
                <a:gd name="connsiteY9" fmla="*/ 2377440 h 2717765"/>
                <a:gd name="connsiteX10" fmla="*/ 407276 w 1630991"/>
                <a:gd name="connsiteY10" fmla="*/ 2712720 h 2717765"/>
                <a:gd name="connsiteX11" fmla="*/ 26276 w 1630991"/>
                <a:gd name="connsiteY11" fmla="*/ 2377440 h 2717765"/>
                <a:gd name="connsiteX12" fmla="*/ 28271 w 1630991"/>
                <a:gd name="connsiteY12" fmla="*/ 2360023 h 2717765"/>
                <a:gd name="connsiteX13" fmla="*/ 26276 w 1630991"/>
                <a:gd name="connsiteY13" fmla="*/ 2360023 h 2717765"/>
                <a:gd name="connsiteX14" fmla="*/ 4187 w 1630991"/>
                <a:gd name="connsiteY14" fmla="*/ 2029098 h 2717765"/>
                <a:gd name="connsiteX15" fmla="*/ 130779 w 1630991"/>
                <a:gd name="connsiteY15" fmla="*/ 1428206 h 2717765"/>
                <a:gd name="connsiteX16" fmla="*/ 788276 w 1630991"/>
                <a:gd name="connsiteY16" fmla="*/ 0 h 2717765"/>
                <a:gd name="connsiteX0" fmla="*/ 788276 w 1630991"/>
                <a:gd name="connsiteY0" fmla="*/ 0 h 2717264"/>
                <a:gd name="connsiteX1" fmla="*/ 1447481 w 1630991"/>
                <a:gd name="connsiteY1" fmla="*/ 1402342 h 2717264"/>
                <a:gd name="connsiteX2" fmla="*/ 1577287 w 1630991"/>
                <a:gd name="connsiteY2" fmla="*/ 1909847 h 2717264"/>
                <a:gd name="connsiteX3" fmla="*/ 1630991 w 1630991"/>
                <a:gd name="connsiteY3" fmla="*/ 2263528 h 2717264"/>
                <a:gd name="connsiteX4" fmla="*/ 1541086 w 1630991"/>
                <a:gd name="connsiteY4" fmla="*/ 2506099 h 2717264"/>
                <a:gd name="connsiteX5" fmla="*/ 1169276 w 1630991"/>
                <a:gd name="connsiteY5" fmla="*/ 2712720 h 2717264"/>
                <a:gd name="connsiteX6" fmla="*/ 788276 w 1630991"/>
                <a:gd name="connsiteY6" fmla="*/ 2377440 h 2717264"/>
                <a:gd name="connsiteX7" fmla="*/ 790271 w 1630991"/>
                <a:gd name="connsiteY7" fmla="*/ 2360023 h 2717264"/>
                <a:gd name="connsiteX8" fmla="*/ 786281 w 1630991"/>
                <a:gd name="connsiteY8" fmla="*/ 2360023 h 2717264"/>
                <a:gd name="connsiteX9" fmla="*/ 788276 w 1630991"/>
                <a:gd name="connsiteY9" fmla="*/ 2377440 h 2717264"/>
                <a:gd name="connsiteX10" fmla="*/ 407276 w 1630991"/>
                <a:gd name="connsiteY10" fmla="*/ 2712720 h 2717264"/>
                <a:gd name="connsiteX11" fmla="*/ 26276 w 1630991"/>
                <a:gd name="connsiteY11" fmla="*/ 2377440 h 2717264"/>
                <a:gd name="connsiteX12" fmla="*/ 28271 w 1630991"/>
                <a:gd name="connsiteY12" fmla="*/ 2360023 h 2717264"/>
                <a:gd name="connsiteX13" fmla="*/ 26276 w 1630991"/>
                <a:gd name="connsiteY13" fmla="*/ 2360023 h 2717264"/>
                <a:gd name="connsiteX14" fmla="*/ 4187 w 1630991"/>
                <a:gd name="connsiteY14" fmla="*/ 2029098 h 2717264"/>
                <a:gd name="connsiteX15" fmla="*/ 130779 w 1630991"/>
                <a:gd name="connsiteY15" fmla="*/ 1428206 h 2717264"/>
                <a:gd name="connsiteX16" fmla="*/ 788276 w 1630991"/>
                <a:gd name="connsiteY16" fmla="*/ 0 h 2717264"/>
                <a:gd name="connsiteX0" fmla="*/ 788276 w 1603421"/>
                <a:gd name="connsiteY0" fmla="*/ 0 h 2717264"/>
                <a:gd name="connsiteX1" fmla="*/ 1447481 w 1603421"/>
                <a:gd name="connsiteY1" fmla="*/ 1402342 h 2717264"/>
                <a:gd name="connsiteX2" fmla="*/ 1577287 w 1603421"/>
                <a:gd name="connsiteY2" fmla="*/ 1909847 h 2717264"/>
                <a:gd name="connsiteX3" fmla="*/ 1603421 w 1603421"/>
                <a:gd name="connsiteY3" fmla="*/ 2258933 h 2717264"/>
                <a:gd name="connsiteX4" fmla="*/ 1541086 w 1603421"/>
                <a:gd name="connsiteY4" fmla="*/ 2506099 h 2717264"/>
                <a:gd name="connsiteX5" fmla="*/ 1169276 w 1603421"/>
                <a:gd name="connsiteY5" fmla="*/ 2712720 h 2717264"/>
                <a:gd name="connsiteX6" fmla="*/ 788276 w 1603421"/>
                <a:gd name="connsiteY6" fmla="*/ 2377440 h 2717264"/>
                <a:gd name="connsiteX7" fmla="*/ 790271 w 1603421"/>
                <a:gd name="connsiteY7" fmla="*/ 2360023 h 2717264"/>
                <a:gd name="connsiteX8" fmla="*/ 786281 w 1603421"/>
                <a:gd name="connsiteY8" fmla="*/ 2360023 h 2717264"/>
                <a:gd name="connsiteX9" fmla="*/ 788276 w 1603421"/>
                <a:gd name="connsiteY9" fmla="*/ 2377440 h 2717264"/>
                <a:gd name="connsiteX10" fmla="*/ 407276 w 1603421"/>
                <a:gd name="connsiteY10" fmla="*/ 2712720 h 2717264"/>
                <a:gd name="connsiteX11" fmla="*/ 26276 w 1603421"/>
                <a:gd name="connsiteY11" fmla="*/ 2377440 h 2717264"/>
                <a:gd name="connsiteX12" fmla="*/ 28271 w 1603421"/>
                <a:gd name="connsiteY12" fmla="*/ 2360023 h 2717264"/>
                <a:gd name="connsiteX13" fmla="*/ 26276 w 1603421"/>
                <a:gd name="connsiteY13" fmla="*/ 2360023 h 2717264"/>
                <a:gd name="connsiteX14" fmla="*/ 4187 w 1603421"/>
                <a:gd name="connsiteY14" fmla="*/ 2029098 h 2717264"/>
                <a:gd name="connsiteX15" fmla="*/ 130779 w 1603421"/>
                <a:gd name="connsiteY15" fmla="*/ 1428206 h 2717264"/>
                <a:gd name="connsiteX16" fmla="*/ 788276 w 1603421"/>
                <a:gd name="connsiteY16" fmla="*/ 0 h 2717264"/>
                <a:gd name="connsiteX0" fmla="*/ 791596 w 1606741"/>
                <a:gd name="connsiteY0" fmla="*/ 0 h 2717264"/>
                <a:gd name="connsiteX1" fmla="*/ 1450801 w 1606741"/>
                <a:gd name="connsiteY1" fmla="*/ 1402342 h 2717264"/>
                <a:gd name="connsiteX2" fmla="*/ 1580607 w 1606741"/>
                <a:gd name="connsiteY2" fmla="*/ 1909847 h 2717264"/>
                <a:gd name="connsiteX3" fmla="*/ 1606741 w 1606741"/>
                <a:gd name="connsiteY3" fmla="*/ 2258933 h 2717264"/>
                <a:gd name="connsiteX4" fmla="*/ 1544406 w 1606741"/>
                <a:gd name="connsiteY4" fmla="*/ 2506099 h 2717264"/>
                <a:gd name="connsiteX5" fmla="*/ 1172596 w 1606741"/>
                <a:gd name="connsiteY5" fmla="*/ 2712720 h 2717264"/>
                <a:gd name="connsiteX6" fmla="*/ 791596 w 1606741"/>
                <a:gd name="connsiteY6" fmla="*/ 2377440 h 2717264"/>
                <a:gd name="connsiteX7" fmla="*/ 793591 w 1606741"/>
                <a:gd name="connsiteY7" fmla="*/ 2360023 h 2717264"/>
                <a:gd name="connsiteX8" fmla="*/ 789601 w 1606741"/>
                <a:gd name="connsiteY8" fmla="*/ 2360023 h 2717264"/>
                <a:gd name="connsiteX9" fmla="*/ 791596 w 1606741"/>
                <a:gd name="connsiteY9" fmla="*/ 2377440 h 2717264"/>
                <a:gd name="connsiteX10" fmla="*/ 410596 w 1606741"/>
                <a:gd name="connsiteY10" fmla="*/ 2712720 h 2717264"/>
                <a:gd name="connsiteX11" fmla="*/ 29596 w 1606741"/>
                <a:gd name="connsiteY11" fmla="*/ 2377440 h 2717264"/>
                <a:gd name="connsiteX12" fmla="*/ 31591 w 1606741"/>
                <a:gd name="connsiteY12" fmla="*/ 2360023 h 2717264"/>
                <a:gd name="connsiteX13" fmla="*/ 29596 w 1606741"/>
                <a:gd name="connsiteY13" fmla="*/ 2360023 h 2717264"/>
                <a:gd name="connsiteX14" fmla="*/ 7507 w 1606741"/>
                <a:gd name="connsiteY14" fmla="*/ 2029098 h 2717264"/>
                <a:gd name="connsiteX15" fmla="*/ 134099 w 1606741"/>
                <a:gd name="connsiteY15" fmla="*/ 1428206 h 2717264"/>
                <a:gd name="connsiteX16" fmla="*/ 791596 w 1606741"/>
                <a:gd name="connsiteY16" fmla="*/ 0 h 2717264"/>
                <a:gd name="connsiteX0" fmla="*/ 907523 w 1722668"/>
                <a:gd name="connsiteY0" fmla="*/ 0 h 2717264"/>
                <a:gd name="connsiteX1" fmla="*/ 1566728 w 1722668"/>
                <a:gd name="connsiteY1" fmla="*/ 1402342 h 2717264"/>
                <a:gd name="connsiteX2" fmla="*/ 1696534 w 1722668"/>
                <a:gd name="connsiteY2" fmla="*/ 1909847 h 2717264"/>
                <a:gd name="connsiteX3" fmla="*/ 1722668 w 1722668"/>
                <a:gd name="connsiteY3" fmla="*/ 2258933 h 2717264"/>
                <a:gd name="connsiteX4" fmla="*/ 1660333 w 1722668"/>
                <a:gd name="connsiteY4" fmla="*/ 2506099 h 2717264"/>
                <a:gd name="connsiteX5" fmla="*/ 1288523 w 1722668"/>
                <a:gd name="connsiteY5" fmla="*/ 2712720 h 2717264"/>
                <a:gd name="connsiteX6" fmla="*/ 907523 w 1722668"/>
                <a:gd name="connsiteY6" fmla="*/ 2377440 h 2717264"/>
                <a:gd name="connsiteX7" fmla="*/ 909518 w 1722668"/>
                <a:gd name="connsiteY7" fmla="*/ 2360023 h 2717264"/>
                <a:gd name="connsiteX8" fmla="*/ 905528 w 1722668"/>
                <a:gd name="connsiteY8" fmla="*/ 2360023 h 2717264"/>
                <a:gd name="connsiteX9" fmla="*/ 907523 w 1722668"/>
                <a:gd name="connsiteY9" fmla="*/ 2377440 h 2717264"/>
                <a:gd name="connsiteX10" fmla="*/ 526523 w 1722668"/>
                <a:gd name="connsiteY10" fmla="*/ 2712720 h 2717264"/>
                <a:gd name="connsiteX11" fmla="*/ 145523 w 1722668"/>
                <a:gd name="connsiteY11" fmla="*/ 2377440 h 2717264"/>
                <a:gd name="connsiteX12" fmla="*/ 147518 w 1722668"/>
                <a:gd name="connsiteY12" fmla="*/ 2360023 h 2717264"/>
                <a:gd name="connsiteX13" fmla="*/ 3079 w 1722668"/>
                <a:gd name="connsiteY13" fmla="*/ 2355428 h 2717264"/>
                <a:gd name="connsiteX14" fmla="*/ 123434 w 1722668"/>
                <a:gd name="connsiteY14" fmla="*/ 2029098 h 2717264"/>
                <a:gd name="connsiteX15" fmla="*/ 250026 w 1722668"/>
                <a:gd name="connsiteY15" fmla="*/ 1428206 h 2717264"/>
                <a:gd name="connsiteX16" fmla="*/ 907523 w 1722668"/>
                <a:gd name="connsiteY16" fmla="*/ 0 h 2717264"/>
                <a:gd name="connsiteX0" fmla="*/ 907523 w 1722668"/>
                <a:gd name="connsiteY0" fmla="*/ 0 h 2717264"/>
                <a:gd name="connsiteX1" fmla="*/ 1566728 w 1722668"/>
                <a:gd name="connsiteY1" fmla="*/ 1402342 h 2717264"/>
                <a:gd name="connsiteX2" fmla="*/ 1696534 w 1722668"/>
                <a:gd name="connsiteY2" fmla="*/ 1909847 h 2717264"/>
                <a:gd name="connsiteX3" fmla="*/ 1722668 w 1722668"/>
                <a:gd name="connsiteY3" fmla="*/ 2258933 h 2717264"/>
                <a:gd name="connsiteX4" fmla="*/ 1660333 w 1722668"/>
                <a:gd name="connsiteY4" fmla="*/ 2506099 h 2717264"/>
                <a:gd name="connsiteX5" fmla="*/ 1288523 w 1722668"/>
                <a:gd name="connsiteY5" fmla="*/ 2712720 h 2717264"/>
                <a:gd name="connsiteX6" fmla="*/ 907523 w 1722668"/>
                <a:gd name="connsiteY6" fmla="*/ 2377440 h 2717264"/>
                <a:gd name="connsiteX7" fmla="*/ 909518 w 1722668"/>
                <a:gd name="connsiteY7" fmla="*/ 2360023 h 2717264"/>
                <a:gd name="connsiteX8" fmla="*/ 905528 w 1722668"/>
                <a:gd name="connsiteY8" fmla="*/ 2360023 h 2717264"/>
                <a:gd name="connsiteX9" fmla="*/ 907523 w 1722668"/>
                <a:gd name="connsiteY9" fmla="*/ 2377440 h 2717264"/>
                <a:gd name="connsiteX10" fmla="*/ 526523 w 1722668"/>
                <a:gd name="connsiteY10" fmla="*/ 2712720 h 2717264"/>
                <a:gd name="connsiteX11" fmla="*/ 145523 w 1722668"/>
                <a:gd name="connsiteY11" fmla="*/ 2377440 h 2717264"/>
                <a:gd name="connsiteX12" fmla="*/ 147518 w 1722668"/>
                <a:gd name="connsiteY12" fmla="*/ 2360023 h 2717264"/>
                <a:gd name="connsiteX13" fmla="*/ 3079 w 1722668"/>
                <a:gd name="connsiteY13" fmla="*/ 2355428 h 2717264"/>
                <a:gd name="connsiteX14" fmla="*/ 123434 w 1722668"/>
                <a:gd name="connsiteY14" fmla="*/ 2029098 h 2717264"/>
                <a:gd name="connsiteX15" fmla="*/ 250026 w 1722668"/>
                <a:gd name="connsiteY15" fmla="*/ 1428206 h 2717264"/>
                <a:gd name="connsiteX16" fmla="*/ 907523 w 1722668"/>
                <a:gd name="connsiteY16" fmla="*/ 0 h 2717264"/>
                <a:gd name="connsiteX0" fmla="*/ 784089 w 1599234"/>
                <a:gd name="connsiteY0" fmla="*/ 0 h 2717264"/>
                <a:gd name="connsiteX1" fmla="*/ 1443294 w 1599234"/>
                <a:gd name="connsiteY1" fmla="*/ 1402342 h 2717264"/>
                <a:gd name="connsiteX2" fmla="*/ 1573100 w 1599234"/>
                <a:gd name="connsiteY2" fmla="*/ 1909847 h 2717264"/>
                <a:gd name="connsiteX3" fmla="*/ 1599234 w 1599234"/>
                <a:gd name="connsiteY3" fmla="*/ 2258933 h 2717264"/>
                <a:gd name="connsiteX4" fmla="*/ 1536899 w 1599234"/>
                <a:gd name="connsiteY4" fmla="*/ 2506099 h 2717264"/>
                <a:gd name="connsiteX5" fmla="*/ 1165089 w 1599234"/>
                <a:gd name="connsiteY5" fmla="*/ 2712720 h 2717264"/>
                <a:gd name="connsiteX6" fmla="*/ 784089 w 1599234"/>
                <a:gd name="connsiteY6" fmla="*/ 2377440 h 2717264"/>
                <a:gd name="connsiteX7" fmla="*/ 786084 w 1599234"/>
                <a:gd name="connsiteY7" fmla="*/ 2360023 h 2717264"/>
                <a:gd name="connsiteX8" fmla="*/ 782094 w 1599234"/>
                <a:gd name="connsiteY8" fmla="*/ 2360023 h 2717264"/>
                <a:gd name="connsiteX9" fmla="*/ 784089 w 1599234"/>
                <a:gd name="connsiteY9" fmla="*/ 2377440 h 2717264"/>
                <a:gd name="connsiteX10" fmla="*/ 403089 w 1599234"/>
                <a:gd name="connsiteY10" fmla="*/ 2712720 h 2717264"/>
                <a:gd name="connsiteX11" fmla="*/ 22089 w 1599234"/>
                <a:gd name="connsiteY11" fmla="*/ 2377440 h 2717264"/>
                <a:gd name="connsiteX12" fmla="*/ 24084 w 1599234"/>
                <a:gd name="connsiteY12" fmla="*/ 2360023 h 2717264"/>
                <a:gd name="connsiteX13" fmla="*/ 0 w 1599234"/>
                <a:gd name="connsiteY13" fmla="*/ 2029098 h 2717264"/>
                <a:gd name="connsiteX14" fmla="*/ 126592 w 1599234"/>
                <a:gd name="connsiteY14" fmla="*/ 1428206 h 2717264"/>
                <a:gd name="connsiteX15" fmla="*/ 784089 w 1599234"/>
                <a:gd name="connsiteY15" fmla="*/ 0 h 2717264"/>
                <a:gd name="connsiteX0" fmla="*/ 815145 w 1630290"/>
                <a:gd name="connsiteY0" fmla="*/ 0 h 2717264"/>
                <a:gd name="connsiteX1" fmla="*/ 1474350 w 1630290"/>
                <a:gd name="connsiteY1" fmla="*/ 1402342 h 2717264"/>
                <a:gd name="connsiteX2" fmla="*/ 1604156 w 1630290"/>
                <a:gd name="connsiteY2" fmla="*/ 1909847 h 2717264"/>
                <a:gd name="connsiteX3" fmla="*/ 1630290 w 1630290"/>
                <a:gd name="connsiteY3" fmla="*/ 2258933 h 2717264"/>
                <a:gd name="connsiteX4" fmla="*/ 1567955 w 1630290"/>
                <a:gd name="connsiteY4" fmla="*/ 2506099 h 2717264"/>
                <a:gd name="connsiteX5" fmla="*/ 1196145 w 1630290"/>
                <a:gd name="connsiteY5" fmla="*/ 2712720 h 2717264"/>
                <a:gd name="connsiteX6" fmla="*/ 815145 w 1630290"/>
                <a:gd name="connsiteY6" fmla="*/ 2377440 h 2717264"/>
                <a:gd name="connsiteX7" fmla="*/ 817140 w 1630290"/>
                <a:gd name="connsiteY7" fmla="*/ 2360023 h 2717264"/>
                <a:gd name="connsiteX8" fmla="*/ 813150 w 1630290"/>
                <a:gd name="connsiteY8" fmla="*/ 2360023 h 2717264"/>
                <a:gd name="connsiteX9" fmla="*/ 815145 w 1630290"/>
                <a:gd name="connsiteY9" fmla="*/ 2377440 h 2717264"/>
                <a:gd name="connsiteX10" fmla="*/ 434145 w 1630290"/>
                <a:gd name="connsiteY10" fmla="*/ 2712720 h 2717264"/>
                <a:gd name="connsiteX11" fmla="*/ 53145 w 1630290"/>
                <a:gd name="connsiteY11" fmla="*/ 2377440 h 2717264"/>
                <a:gd name="connsiteX12" fmla="*/ 0 w 1630290"/>
                <a:gd name="connsiteY12" fmla="*/ 2355428 h 2717264"/>
                <a:gd name="connsiteX13" fmla="*/ 31056 w 1630290"/>
                <a:gd name="connsiteY13" fmla="*/ 2029098 h 2717264"/>
                <a:gd name="connsiteX14" fmla="*/ 157648 w 1630290"/>
                <a:gd name="connsiteY14" fmla="*/ 1428206 h 2717264"/>
                <a:gd name="connsiteX15" fmla="*/ 815145 w 1630290"/>
                <a:gd name="connsiteY15" fmla="*/ 0 h 2717264"/>
                <a:gd name="connsiteX0" fmla="*/ 815145 w 1630290"/>
                <a:gd name="connsiteY0" fmla="*/ 0 h 2717264"/>
                <a:gd name="connsiteX1" fmla="*/ 1474350 w 1630290"/>
                <a:gd name="connsiteY1" fmla="*/ 1402342 h 2717264"/>
                <a:gd name="connsiteX2" fmla="*/ 1604156 w 1630290"/>
                <a:gd name="connsiteY2" fmla="*/ 1909847 h 2717264"/>
                <a:gd name="connsiteX3" fmla="*/ 1630290 w 1630290"/>
                <a:gd name="connsiteY3" fmla="*/ 2258933 h 2717264"/>
                <a:gd name="connsiteX4" fmla="*/ 1567955 w 1630290"/>
                <a:gd name="connsiteY4" fmla="*/ 2506099 h 2717264"/>
                <a:gd name="connsiteX5" fmla="*/ 1196145 w 1630290"/>
                <a:gd name="connsiteY5" fmla="*/ 2712720 h 2717264"/>
                <a:gd name="connsiteX6" fmla="*/ 815145 w 1630290"/>
                <a:gd name="connsiteY6" fmla="*/ 2377440 h 2717264"/>
                <a:gd name="connsiteX7" fmla="*/ 817140 w 1630290"/>
                <a:gd name="connsiteY7" fmla="*/ 2360023 h 2717264"/>
                <a:gd name="connsiteX8" fmla="*/ 813150 w 1630290"/>
                <a:gd name="connsiteY8" fmla="*/ 2360023 h 2717264"/>
                <a:gd name="connsiteX9" fmla="*/ 815145 w 1630290"/>
                <a:gd name="connsiteY9" fmla="*/ 2377440 h 2717264"/>
                <a:gd name="connsiteX10" fmla="*/ 434145 w 1630290"/>
                <a:gd name="connsiteY10" fmla="*/ 2712720 h 2717264"/>
                <a:gd name="connsiteX11" fmla="*/ 0 w 1630290"/>
                <a:gd name="connsiteY11" fmla="*/ 2355428 h 2717264"/>
                <a:gd name="connsiteX12" fmla="*/ 31056 w 1630290"/>
                <a:gd name="connsiteY12" fmla="*/ 2029098 h 2717264"/>
                <a:gd name="connsiteX13" fmla="*/ 157648 w 1630290"/>
                <a:gd name="connsiteY13" fmla="*/ 1428206 h 2717264"/>
                <a:gd name="connsiteX14" fmla="*/ 815145 w 1630290"/>
                <a:gd name="connsiteY14" fmla="*/ 0 h 2717264"/>
                <a:gd name="connsiteX0" fmla="*/ 784089 w 1599234"/>
                <a:gd name="connsiteY0" fmla="*/ 0 h 2717264"/>
                <a:gd name="connsiteX1" fmla="*/ 1443294 w 1599234"/>
                <a:gd name="connsiteY1" fmla="*/ 1402342 h 2717264"/>
                <a:gd name="connsiteX2" fmla="*/ 1573100 w 1599234"/>
                <a:gd name="connsiteY2" fmla="*/ 1909847 h 2717264"/>
                <a:gd name="connsiteX3" fmla="*/ 1599234 w 1599234"/>
                <a:gd name="connsiteY3" fmla="*/ 2258933 h 2717264"/>
                <a:gd name="connsiteX4" fmla="*/ 1536899 w 1599234"/>
                <a:gd name="connsiteY4" fmla="*/ 2506099 h 2717264"/>
                <a:gd name="connsiteX5" fmla="*/ 1165089 w 1599234"/>
                <a:gd name="connsiteY5" fmla="*/ 2712720 h 2717264"/>
                <a:gd name="connsiteX6" fmla="*/ 784089 w 1599234"/>
                <a:gd name="connsiteY6" fmla="*/ 2377440 h 2717264"/>
                <a:gd name="connsiteX7" fmla="*/ 786084 w 1599234"/>
                <a:gd name="connsiteY7" fmla="*/ 2360023 h 2717264"/>
                <a:gd name="connsiteX8" fmla="*/ 782094 w 1599234"/>
                <a:gd name="connsiteY8" fmla="*/ 2360023 h 2717264"/>
                <a:gd name="connsiteX9" fmla="*/ 784089 w 1599234"/>
                <a:gd name="connsiteY9" fmla="*/ 2377440 h 2717264"/>
                <a:gd name="connsiteX10" fmla="*/ 403089 w 1599234"/>
                <a:gd name="connsiteY10" fmla="*/ 2712720 h 2717264"/>
                <a:gd name="connsiteX11" fmla="*/ 24084 w 1599234"/>
                <a:gd name="connsiteY11" fmla="*/ 2355428 h 2717264"/>
                <a:gd name="connsiteX12" fmla="*/ 0 w 1599234"/>
                <a:gd name="connsiteY12" fmla="*/ 2029098 h 2717264"/>
                <a:gd name="connsiteX13" fmla="*/ 126592 w 1599234"/>
                <a:gd name="connsiteY13" fmla="*/ 1428206 h 2717264"/>
                <a:gd name="connsiteX14" fmla="*/ 784089 w 1599234"/>
                <a:gd name="connsiteY14" fmla="*/ 0 h 2717264"/>
                <a:gd name="connsiteX0" fmla="*/ 784089 w 1599234"/>
                <a:gd name="connsiteY0" fmla="*/ 0 h 2717264"/>
                <a:gd name="connsiteX1" fmla="*/ 1443294 w 1599234"/>
                <a:gd name="connsiteY1" fmla="*/ 1402342 h 2717264"/>
                <a:gd name="connsiteX2" fmla="*/ 1573100 w 1599234"/>
                <a:gd name="connsiteY2" fmla="*/ 1909847 h 2717264"/>
                <a:gd name="connsiteX3" fmla="*/ 1599234 w 1599234"/>
                <a:gd name="connsiteY3" fmla="*/ 2258933 h 2717264"/>
                <a:gd name="connsiteX4" fmla="*/ 1536899 w 1599234"/>
                <a:gd name="connsiteY4" fmla="*/ 2506099 h 2717264"/>
                <a:gd name="connsiteX5" fmla="*/ 1165089 w 1599234"/>
                <a:gd name="connsiteY5" fmla="*/ 2712720 h 2717264"/>
                <a:gd name="connsiteX6" fmla="*/ 784089 w 1599234"/>
                <a:gd name="connsiteY6" fmla="*/ 2377440 h 2717264"/>
                <a:gd name="connsiteX7" fmla="*/ 786084 w 1599234"/>
                <a:gd name="connsiteY7" fmla="*/ 2360023 h 2717264"/>
                <a:gd name="connsiteX8" fmla="*/ 782094 w 1599234"/>
                <a:gd name="connsiteY8" fmla="*/ 2360023 h 2717264"/>
                <a:gd name="connsiteX9" fmla="*/ 784089 w 1599234"/>
                <a:gd name="connsiteY9" fmla="*/ 2377440 h 2717264"/>
                <a:gd name="connsiteX10" fmla="*/ 403089 w 1599234"/>
                <a:gd name="connsiteY10" fmla="*/ 2712720 h 2717264"/>
                <a:gd name="connsiteX11" fmla="*/ 24084 w 1599234"/>
                <a:gd name="connsiteY11" fmla="*/ 2355428 h 2717264"/>
                <a:gd name="connsiteX12" fmla="*/ 0 w 1599234"/>
                <a:gd name="connsiteY12" fmla="*/ 2029098 h 2717264"/>
                <a:gd name="connsiteX13" fmla="*/ 126592 w 1599234"/>
                <a:gd name="connsiteY13" fmla="*/ 1428206 h 2717264"/>
                <a:gd name="connsiteX14" fmla="*/ 784089 w 1599234"/>
                <a:gd name="connsiteY14" fmla="*/ 0 h 2717264"/>
                <a:gd name="connsiteX0" fmla="*/ 791547 w 1606692"/>
                <a:gd name="connsiteY0" fmla="*/ 0 h 2717264"/>
                <a:gd name="connsiteX1" fmla="*/ 1450752 w 1606692"/>
                <a:gd name="connsiteY1" fmla="*/ 1402342 h 2717264"/>
                <a:gd name="connsiteX2" fmla="*/ 1580558 w 1606692"/>
                <a:gd name="connsiteY2" fmla="*/ 1909847 h 2717264"/>
                <a:gd name="connsiteX3" fmla="*/ 1606692 w 1606692"/>
                <a:gd name="connsiteY3" fmla="*/ 2258933 h 2717264"/>
                <a:gd name="connsiteX4" fmla="*/ 1544357 w 1606692"/>
                <a:gd name="connsiteY4" fmla="*/ 2506099 h 2717264"/>
                <a:gd name="connsiteX5" fmla="*/ 1172547 w 1606692"/>
                <a:gd name="connsiteY5" fmla="*/ 2712720 h 2717264"/>
                <a:gd name="connsiteX6" fmla="*/ 791547 w 1606692"/>
                <a:gd name="connsiteY6" fmla="*/ 2377440 h 2717264"/>
                <a:gd name="connsiteX7" fmla="*/ 793542 w 1606692"/>
                <a:gd name="connsiteY7" fmla="*/ 2360023 h 2717264"/>
                <a:gd name="connsiteX8" fmla="*/ 789552 w 1606692"/>
                <a:gd name="connsiteY8" fmla="*/ 2360023 h 2717264"/>
                <a:gd name="connsiteX9" fmla="*/ 791547 w 1606692"/>
                <a:gd name="connsiteY9" fmla="*/ 2377440 h 2717264"/>
                <a:gd name="connsiteX10" fmla="*/ 410547 w 1606692"/>
                <a:gd name="connsiteY10" fmla="*/ 2712720 h 2717264"/>
                <a:gd name="connsiteX11" fmla="*/ 31542 w 1606692"/>
                <a:gd name="connsiteY11" fmla="*/ 2355428 h 2717264"/>
                <a:gd name="connsiteX12" fmla="*/ 7458 w 1606692"/>
                <a:gd name="connsiteY12" fmla="*/ 2029098 h 2717264"/>
                <a:gd name="connsiteX13" fmla="*/ 134050 w 1606692"/>
                <a:gd name="connsiteY13" fmla="*/ 1428206 h 2717264"/>
                <a:gd name="connsiteX14" fmla="*/ 791547 w 1606692"/>
                <a:gd name="connsiteY14" fmla="*/ 0 h 2717264"/>
                <a:gd name="connsiteX0" fmla="*/ 797893 w 1613038"/>
                <a:gd name="connsiteY0" fmla="*/ 0 h 2717264"/>
                <a:gd name="connsiteX1" fmla="*/ 1457098 w 1613038"/>
                <a:gd name="connsiteY1" fmla="*/ 1402342 h 2717264"/>
                <a:gd name="connsiteX2" fmla="*/ 1586904 w 1613038"/>
                <a:gd name="connsiteY2" fmla="*/ 1909847 h 2717264"/>
                <a:gd name="connsiteX3" fmla="*/ 1613038 w 1613038"/>
                <a:gd name="connsiteY3" fmla="*/ 2258933 h 2717264"/>
                <a:gd name="connsiteX4" fmla="*/ 1550703 w 1613038"/>
                <a:gd name="connsiteY4" fmla="*/ 2506099 h 2717264"/>
                <a:gd name="connsiteX5" fmla="*/ 1178893 w 1613038"/>
                <a:gd name="connsiteY5" fmla="*/ 2712720 h 2717264"/>
                <a:gd name="connsiteX6" fmla="*/ 797893 w 1613038"/>
                <a:gd name="connsiteY6" fmla="*/ 2377440 h 2717264"/>
                <a:gd name="connsiteX7" fmla="*/ 799888 w 1613038"/>
                <a:gd name="connsiteY7" fmla="*/ 2360023 h 2717264"/>
                <a:gd name="connsiteX8" fmla="*/ 795898 w 1613038"/>
                <a:gd name="connsiteY8" fmla="*/ 2360023 h 2717264"/>
                <a:gd name="connsiteX9" fmla="*/ 797893 w 1613038"/>
                <a:gd name="connsiteY9" fmla="*/ 2377440 h 2717264"/>
                <a:gd name="connsiteX10" fmla="*/ 416893 w 1613038"/>
                <a:gd name="connsiteY10" fmla="*/ 2712720 h 2717264"/>
                <a:gd name="connsiteX11" fmla="*/ 37888 w 1613038"/>
                <a:gd name="connsiteY11" fmla="*/ 2355428 h 2717264"/>
                <a:gd name="connsiteX12" fmla="*/ 13804 w 1613038"/>
                <a:gd name="connsiteY12" fmla="*/ 2029098 h 2717264"/>
                <a:gd name="connsiteX13" fmla="*/ 140396 w 1613038"/>
                <a:gd name="connsiteY13" fmla="*/ 1428206 h 2717264"/>
                <a:gd name="connsiteX14" fmla="*/ 797893 w 1613038"/>
                <a:gd name="connsiteY14" fmla="*/ 0 h 2717264"/>
                <a:gd name="connsiteX0" fmla="*/ 797893 w 1613038"/>
                <a:gd name="connsiteY0" fmla="*/ 0 h 2717264"/>
                <a:gd name="connsiteX1" fmla="*/ 1457098 w 1613038"/>
                <a:gd name="connsiteY1" fmla="*/ 1402342 h 2717264"/>
                <a:gd name="connsiteX2" fmla="*/ 1586904 w 1613038"/>
                <a:gd name="connsiteY2" fmla="*/ 1909847 h 2717264"/>
                <a:gd name="connsiteX3" fmla="*/ 1613038 w 1613038"/>
                <a:gd name="connsiteY3" fmla="*/ 2258933 h 2717264"/>
                <a:gd name="connsiteX4" fmla="*/ 1550703 w 1613038"/>
                <a:gd name="connsiteY4" fmla="*/ 2506099 h 2717264"/>
                <a:gd name="connsiteX5" fmla="*/ 1178893 w 1613038"/>
                <a:gd name="connsiteY5" fmla="*/ 2712720 h 2717264"/>
                <a:gd name="connsiteX6" fmla="*/ 797893 w 1613038"/>
                <a:gd name="connsiteY6" fmla="*/ 2377440 h 2717264"/>
                <a:gd name="connsiteX7" fmla="*/ 799888 w 1613038"/>
                <a:gd name="connsiteY7" fmla="*/ 2360023 h 2717264"/>
                <a:gd name="connsiteX8" fmla="*/ 795898 w 1613038"/>
                <a:gd name="connsiteY8" fmla="*/ 2360023 h 2717264"/>
                <a:gd name="connsiteX9" fmla="*/ 797893 w 1613038"/>
                <a:gd name="connsiteY9" fmla="*/ 2377440 h 2717264"/>
                <a:gd name="connsiteX10" fmla="*/ 416893 w 1613038"/>
                <a:gd name="connsiteY10" fmla="*/ 2712720 h 2717264"/>
                <a:gd name="connsiteX11" fmla="*/ 37888 w 1613038"/>
                <a:gd name="connsiteY11" fmla="*/ 2355428 h 2717264"/>
                <a:gd name="connsiteX12" fmla="*/ 13804 w 1613038"/>
                <a:gd name="connsiteY12" fmla="*/ 2029098 h 2717264"/>
                <a:gd name="connsiteX13" fmla="*/ 140396 w 1613038"/>
                <a:gd name="connsiteY13" fmla="*/ 1428206 h 2717264"/>
                <a:gd name="connsiteX14" fmla="*/ 797893 w 1613038"/>
                <a:gd name="connsiteY14" fmla="*/ 0 h 2717264"/>
                <a:gd name="connsiteX0" fmla="*/ 805724 w 1620869"/>
                <a:gd name="connsiteY0" fmla="*/ 0 h 2717264"/>
                <a:gd name="connsiteX1" fmla="*/ 1464929 w 1620869"/>
                <a:gd name="connsiteY1" fmla="*/ 1402342 h 2717264"/>
                <a:gd name="connsiteX2" fmla="*/ 1594735 w 1620869"/>
                <a:gd name="connsiteY2" fmla="*/ 1909847 h 2717264"/>
                <a:gd name="connsiteX3" fmla="*/ 1620869 w 1620869"/>
                <a:gd name="connsiteY3" fmla="*/ 2258933 h 2717264"/>
                <a:gd name="connsiteX4" fmla="*/ 1558534 w 1620869"/>
                <a:gd name="connsiteY4" fmla="*/ 2506099 h 2717264"/>
                <a:gd name="connsiteX5" fmla="*/ 1186724 w 1620869"/>
                <a:gd name="connsiteY5" fmla="*/ 2712720 h 2717264"/>
                <a:gd name="connsiteX6" fmla="*/ 805724 w 1620869"/>
                <a:gd name="connsiteY6" fmla="*/ 2377440 h 2717264"/>
                <a:gd name="connsiteX7" fmla="*/ 807719 w 1620869"/>
                <a:gd name="connsiteY7" fmla="*/ 2360023 h 2717264"/>
                <a:gd name="connsiteX8" fmla="*/ 803729 w 1620869"/>
                <a:gd name="connsiteY8" fmla="*/ 2360023 h 2717264"/>
                <a:gd name="connsiteX9" fmla="*/ 805724 w 1620869"/>
                <a:gd name="connsiteY9" fmla="*/ 2377440 h 2717264"/>
                <a:gd name="connsiteX10" fmla="*/ 424724 w 1620869"/>
                <a:gd name="connsiteY10" fmla="*/ 2712720 h 2717264"/>
                <a:gd name="connsiteX11" fmla="*/ 31934 w 1620869"/>
                <a:gd name="connsiteY11" fmla="*/ 2355428 h 2717264"/>
                <a:gd name="connsiteX12" fmla="*/ 21635 w 1620869"/>
                <a:gd name="connsiteY12" fmla="*/ 2029098 h 2717264"/>
                <a:gd name="connsiteX13" fmla="*/ 148227 w 1620869"/>
                <a:gd name="connsiteY13" fmla="*/ 1428206 h 2717264"/>
                <a:gd name="connsiteX14" fmla="*/ 805724 w 1620869"/>
                <a:gd name="connsiteY14" fmla="*/ 0 h 2717264"/>
                <a:gd name="connsiteX0" fmla="*/ 819682 w 1634827"/>
                <a:gd name="connsiteY0" fmla="*/ 0 h 2717264"/>
                <a:gd name="connsiteX1" fmla="*/ 1478887 w 1634827"/>
                <a:gd name="connsiteY1" fmla="*/ 1402342 h 2717264"/>
                <a:gd name="connsiteX2" fmla="*/ 1608693 w 1634827"/>
                <a:gd name="connsiteY2" fmla="*/ 1909847 h 2717264"/>
                <a:gd name="connsiteX3" fmla="*/ 1634827 w 1634827"/>
                <a:gd name="connsiteY3" fmla="*/ 2258933 h 2717264"/>
                <a:gd name="connsiteX4" fmla="*/ 1572492 w 1634827"/>
                <a:gd name="connsiteY4" fmla="*/ 2506099 h 2717264"/>
                <a:gd name="connsiteX5" fmla="*/ 1200682 w 1634827"/>
                <a:gd name="connsiteY5" fmla="*/ 2712720 h 2717264"/>
                <a:gd name="connsiteX6" fmla="*/ 819682 w 1634827"/>
                <a:gd name="connsiteY6" fmla="*/ 2377440 h 2717264"/>
                <a:gd name="connsiteX7" fmla="*/ 821677 w 1634827"/>
                <a:gd name="connsiteY7" fmla="*/ 2360023 h 2717264"/>
                <a:gd name="connsiteX8" fmla="*/ 817687 w 1634827"/>
                <a:gd name="connsiteY8" fmla="*/ 2360023 h 2717264"/>
                <a:gd name="connsiteX9" fmla="*/ 819682 w 1634827"/>
                <a:gd name="connsiteY9" fmla="*/ 2377440 h 2717264"/>
                <a:gd name="connsiteX10" fmla="*/ 438682 w 1634827"/>
                <a:gd name="connsiteY10" fmla="*/ 2712720 h 2717264"/>
                <a:gd name="connsiteX11" fmla="*/ 45892 w 1634827"/>
                <a:gd name="connsiteY11" fmla="*/ 2355428 h 2717264"/>
                <a:gd name="connsiteX12" fmla="*/ 8023 w 1634827"/>
                <a:gd name="connsiteY12" fmla="*/ 1987743 h 2717264"/>
                <a:gd name="connsiteX13" fmla="*/ 162185 w 1634827"/>
                <a:gd name="connsiteY13" fmla="*/ 1428206 h 2717264"/>
                <a:gd name="connsiteX14" fmla="*/ 819682 w 1634827"/>
                <a:gd name="connsiteY14" fmla="*/ 0 h 2717264"/>
                <a:gd name="connsiteX0" fmla="*/ 819682 w 1634827"/>
                <a:gd name="connsiteY0" fmla="*/ 0 h 2717264"/>
                <a:gd name="connsiteX1" fmla="*/ 1478887 w 1634827"/>
                <a:gd name="connsiteY1" fmla="*/ 1402342 h 2717264"/>
                <a:gd name="connsiteX2" fmla="*/ 1608693 w 1634827"/>
                <a:gd name="connsiteY2" fmla="*/ 1909847 h 2717264"/>
                <a:gd name="connsiteX3" fmla="*/ 1634827 w 1634827"/>
                <a:gd name="connsiteY3" fmla="*/ 2258933 h 2717264"/>
                <a:gd name="connsiteX4" fmla="*/ 1572492 w 1634827"/>
                <a:gd name="connsiteY4" fmla="*/ 2506099 h 2717264"/>
                <a:gd name="connsiteX5" fmla="*/ 1200682 w 1634827"/>
                <a:gd name="connsiteY5" fmla="*/ 2712720 h 2717264"/>
                <a:gd name="connsiteX6" fmla="*/ 819682 w 1634827"/>
                <a:gd name="connsiteY6" fmla="*/ 2377440 h 2717264"/>
                <a:gd name="connsiteX7" fmla="*/ 821677 w 1634827"/>
                <a:gd name="connsiteY7" fmla="*/ 2360023 h 2717264"/>
                <a:gd name="connsiteX8" fmla="*/ 817687 w 1634827"/>
                <a:gd name="connsiteY8" fmla="*/ 2360023 h 2717264"/>
                <a:gd name="connsiteX9" fmla="*/ 819682 w 1634827"/>
                <a:gd name="connsiteY9" fmla="*/ 2377440 h 2717264"/>
                <a:gd name="connsiteX10" fmla="*/ 438682 w 1634827"/>
                <a:gd name="connsiteY10" fmla="*/ 2712720 h 2717264"/>
                <a:gd name="connsiteX11" fmla="*/ 45892 w 1634827"/>
                <a:gd name="connsiteY11" fmla="*/ 2355428 h 2717264"/>
                <a:gd name="connsiteX12" fmla="*/ 8023 w 1634827"/>
                <a:gd name="connsiteY12" fmla="*/ 1987743 h 2717264"/>
                <a:gd name="connsiteX13" fmla="*/ 162185 w 1634827"/>
                <a:gd name="connsiteY13" fmla="*/ 1428206 h 2717264"/>
                <a:gd name="connsiteX14" fmla="*/ 819682 w 1634827"/>
                <a:gd name="connsiteY14" fmla="*/ 0 h 2717264"/>
                <a:gd name="connsiteX0" fmla="*/ 819682 w 1634827"/>
                <a:gd name="connsiteY0" fmla="*/ 0 h 2717264"/>
                <a:gd name="connsiteX1" fmla="*/ 1478887 w 1634827"/>
                <a:gd name="connsiteY1" fmla="*/ 1402342 h 2717264"/>
                <a:gd name="connsiteX2" fmla="*/ 1608693 w 1634827"/>
                <a:gd name="connsiteY2" fmla="*/ 1909847 h 2717264"/>
                <a:gd name="connsiteX3" fmla="*/ 1634827 w 1634827"/>
                <a:gd name="connsiteY3" fmla="*/ 2258933 h 2717264"/>
                <a:gd name="connsiteX4" fmla="*/ 1572492 w 1634827"/>
                <a:gd name="connsiteY4" fmla="*/ 2506099 h 2717264"/>
                <a:gd name="connsiteX5" fmla="*/ 1200682 w 1634827"/>
                <a:gd name="connsiteY5" fmla="*/ 2712720 h 2717264"/>
                <a:gd name="connsiteX6" fmla="*/ 819682 w 1634827"/>
                <a:gd name="connsiteY6" fmla="*/ 2377440 h 2717264"/>
                <a:gd name="connsiteX7" fmla="*/ 821677 w 1634827"/>
                <a:gd name="connsiteY7" fmla="*/ 2360023 h 2717264"/>
                <a:gd name="connsiteX8" fmla="*/ 817687 w 1634827"/>
                <a:gd name="connsiteY8" fmla="*/ 2360023 h 2717264"/>
                <a:gd name="connsiteX9" fmla="*/ 819682 w 1634827"/>
                <a:gd name="connsiteY9" fmla="*/ 2377440 h 2717264"/>
                <a:gd name="connsiteX10" fmla="*/ 438682 w 1634827"/>
                <a:gd name="connsiteY10" fmla="*/ 2712720 h 2717264"/>
                <a:gd name="connsiteX11" fmla="*/ 45892 w 1634827"/>
                <a:gd name="connsiteY11" fmla="*/ 2355428 h 2717264"/>
                <a:gd name="connsiteX12" fmla="*/ 8023 w 1634827"/>
                <a:gd name="connsiteY12" fmla="*/ 1987743 h 2717264"/>
                <a:gd name="connsiteX13" fmla="*/ 162185 w 1634827"/>
                <a:gd name="connsiteY13" fmla="*/ 1428206 h 2717264"/>
                <a:gd name="connsiteX14" fmla="*/ 819682 w 1634827"/>
                <a:gd name="connsiteY14" fmla="*/ 0 h 2717264"/>
                <a:gd name="connsiteX0" fmla="*/ 819682 w 1634827"/>
                <a:gd name="connsiteY0" fmla="*/ 0 h 2717264"/>
                <a:gd name="connsiteX1" fmla="*/ 1478887 w 1634827"/>
                <a:gd name="connsiteY1" fmla="*/ 1402342 h 2717264"/>
                <a:gd name="connsiteX2" fmla="*/ 1608693 w 1634827"/>
                <a:gd name="connsiteY2" fmla="*/ 1909847 h 2717264"/>
                <a:gd name="connsiteX3" fmla="*/ 1634827 w 1634827"/>
                <a:gd name="connsiteY3" fmla="*/ 2258933 h 2717264"/>
                <a:gd name="connsiteX4" fmla="*/ 1572492 w 1634827"/>
                <a:gd name="connsiteY4" fmla="*/ 2506099 h 2717264"/>
                <a:gd name="connsiteX5" fmla="*/ 1200682 w 1634827"/>
                <a:gd name="connsiteY5" fmla="*/ 2712720 h 2717264"/>
                <a:gd name="connsiteX6" fmla="*/ 819682 w 1634827"/>
                <a:gd name="connsiteY6" fmla="*/ 2377440 h 2717264"/>
                <a:gd name="connsiteX7" fmla="*/ 821677 w 1634827"/>
                <a:gd name="connsiteY7" fmla="*/ 2360023 h 2717264"/>
                <a:gd name="connsiteX8" fmla="*/ 817687 w 1634827"/>
                <a:gd name="connsiteY8" fmla="*/ 2360023 h 2717264"/>
                <a:gd name="connsiteX9" fmla="*/ 819682 w 1634827"/>
                <a:gd name="connsiteY9" fmla="*/ 2377440 h 2717264"/>
                <a:gd name="connsiteX10" fmla="*/ 438682 w 1634827"/>
                <a:gd name="connsiteY10" fmla="*/ 2712720 h 2717264"/>
                <a:gd name="connsiteX11" fmla="*/ 45892 w 1634827"/>
                <a:gd name="connsiteY11" fmla="*/ 2355428 h 2717264"/>
                <a:gd name="connsiteX12" fmla="*/ 8023 w 1634827"/>
                <a:gd name="connsiteY12" fmla="*/ 1987743 h 2717264"/>
                <a:gd name="connsiteX13" fmla="*/ 162185 w 1634827"/>
                <a:gd name="connsiteY13" fmla="*/ 1428206 h 2717264"/>
                <a:gd name="connsiteX14" fmla="*/ 819682 w 1634827"/>
                <a:gd name="connsiteY14" fmla="*/ 0 h 2717264"/>
                <a:gd name="connsiteX0" fmla="*/ 819682 w 1634827"/>
                <a:gd name="connsiteY0" fmla="*/ 0 h 2717264"/>
                <a:gd name="connsiteX1" fmla="*/ 1478887 w 1634827"/>
                <a:gd name="connsiteY1" fmla="*/ 1402342 h 2717264"/>
                <a:gd name="connsiteX2" fmla="*/ 1608693 w 1634827"/>
                <a:gd name="connsiteY2" fmla="*/ 1909847 h 2717264"/>
                <a:gd name="connsiteX3" fmla="*/ 1634827 w 1634827"/>
                <a:gd name="connsiteY3" fmla="*/ 2258933 h 2717264"/>
                <a:gd name="connsiteX4" fmla="*/ 1572492 w 1634827"/>
                <a:gd name="connsiteY4" fmla="*/ 2506099 h 2717264"/>
                <a:gd name="connsiteX5" fmla="*/ 1200682 w 1634827"/>
                <a:gd name="connsiteY5" fmla="*/ 2712720 h 2717264"/>
                <a:gd name="connsiteX6" fmla="*/ 819682 w 1634827"/>
                <a:gd name="connsiteY6" fmla="*/ 2377440 h 2717264"/>
                <a:gd name="connsiteX7" fmla="*/ 821677 w 1634827"/>
                <a:gd name="connsiteY7" fmla="*/ 2360023 h 2717264"/>
                <a:gd name="connsiteX8" fmla="*/ 817687 w 1634827"/>
                <a:gd name="connsiteY8" fmla="*/ 2360023 h 2717264"/>
                <a:gd name="connsiteX9" fmla="*/ 819682 w 1634827"/>
                <a:gd name="connsiteY9" fmla="*/ 2377440 h 2717264"/>
                <a:gd name="connsiteX10" fmla="*/ 438682 w 1634827"/>
                <a:gd name="connsiteY10" fmla="*/ 2712720 h 2717264"/>
                <a:gd name="connsiteX11" fmla="*/ 45892 w 1634827"/>
                <a:gd name="connsiteY11" fmla="*/ 2355428 h 2717264"/>
                <a:gd name="connsiteX12" fmla="*/ 8023 w 1634827"/>
                <a:gd name="connsiteY12" fmla="*/ 1987743 h 2717264"/>
                <a:gd name="connsiteX13" fmla="*/ 162185 w 1634827"/>
                <a:gd name="connsiteY13" fmla="*/ 1428206 h 2717264"/>
                <a:gd name="connsiteX14" fmla="*/ 819682 w 1634827"/>
                <a:gd name="connsiteY14" fmla="*/ 0 h 2717264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39210 w 1634827"/>
                <a:gd name="connsiteY13" fmla="*/ 1239812 h 2528870"/>
                <a:gd name="connsiteX14" fmla="*/ 801302 w 1634827"/>
                <a:gd name="connsiteY14" fmla="*/ 0 h 252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34827" h="2528870">
                  <a:moveTo>
                    <a:pt x="801302" y="0"/>
                  </a:moveTo>
                  <a:cubicBezTo>
                    <a:pt x="1206368" y="560878"/>
                    <a:pt x="1298975" y="804704"/>
                    <a:pt x="1478887" y="1213948"/>
                  </a:cubicBezTo>
                  <a:cubicBezTo>
                    <a:pt x="1522798" y="1367800"/>
                    <a:pt x="1546402" y="1448131"/>
                    <a:pt x="1608693" y="1721453"/>
                  </a:cubicBezTo>
                  <a:cubicBezTo>
                    <a:pt x="1625493" y="1864984"/>
                    <a:pt x="1630139" y="1977290"/>
                    <a:pt x="1634827" y="2070539"/>
                  </a:cubicBezTo>
                  <a:cubicBezTo>
                    <a:pt x="1623239" y="2126889"/>
                    <a:pt x="1611650" y="2242976"/>
                    <a:pt x="1572492" y="2317705"/>
                  </a:cubicBezTo>
                  <a:cubicBezTo>
                    <a:pt x="1475998" y="2493685"/>
                    <a:pt x="1326150" y="2545769"/>
                    <a:pt x="1200682" y="2524326"/>
                  </a:cubicBezTo>
                  <a:cubicBezTo>
                    <a:pt x="1075214" y="2502883"/>
                    <a:pt x="819682" y="2374216"/>
                    <a:pt x="819682" y="2189046"/>
                  </a:cubicBezTo>
                  <a:lnTo>
                    <a:pt x="821677" y="2171629"/>
                  </a:lnTo>
                  <a:lnTo>
                    <a:pt x="817687" y="2171629"/>
                  </a:lnTo>
                  <a:lnTo>
                    <a:pt x="819682" y="2189046"/>
                  </a:lnTo>
                  <a:cubicBezTo>
                    <a:pt x="819682" y="2374216"/>
                    <a:pt x="645761" y="2523400"/>
                    <a:pt x="438682" y="2524326"/>
                  </a:cubicBezTo>
                  <a:cubicBezTo>
                    <a:pt x="231603" y="2525252"/>
                    <a:pt x="90098" y="2368276"/>
                    <a:pt x="45892" y="2167034"/>
                  </a:cubicBezTo>
                  <a:cubicBezTo>
                    <a:pt x="-12681" y="1998522"/>
                    <a:pt x="-2329" y="1908126"/>
                    <a:pt x="8023" y="1799349"/>
                  </a:cubicBezTo>
                  <a:cubicBezTo>
                    <a:pt x="25440" y="1644046"/>
                    <a:pt x="15785" y="1575092"/>
                    <a:pt x="139210" y="1239812"/>
                  </a:cubicBezTo>
                  <a:cubicBezTo>
                    <a:pt x="340959" y="662143"/>
                    <a:pt x="455402" y="524936"/>
                    <a:pt x="801302" y="0"/>
                  </a:cubicBezTo>
                  <a:close/>
                </a:path>
              </a:pathLst>
            </a:custGeom>
            <a:gradFill>
              <a:gsLst>
                <a:gs pos="96000">
                  <a:srgbClr val="00CC00"/>
                </a:gs>
                <a:gs pos="57000">
                  <a:srgbClr val="FFC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39">
                <a:solidFill>
                  <a:prstClr val="white"/>
                </a:solidFill>
              </a:endParaRPr>
            </a:p>
          </p:txBody>
        </p:sp>
        <p:sp>
          <p:nvSpPr>
            <p:cNvPr id="63" name="รูปแบบอิสระ 62"/>
            <p:cNvSpPr/>
            <p:nvPr/>
          </p:nvSpPr>
          <p:spPr>
            <a:xfrm>
              <a:off x="4955054" y="2567240"/>
              <a:ext cx="526935" cy="668858"/>
            </a:xfrm>
            <a:custGeom>
              <a:avLst/>
              <a:gdLst>
                <a:gd name="connsiteX0" fmla="*/ 762000 w 1524000"/>
                <a:gd name="connsiteY0" fmla="*/ 0 h 2712720"/>
                <a:gd name="connsiteX1" fmla="*/ 1524000 w 1524000"/>
                <a:gd name="connsiteY1" fmla="*/ 160237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0 w 1524000"/>
                <a:gd name="connsiteY14" fmla="*/ 1602377 h 2712720"/>
                <a:gd name="connsiteX0" fmla="*/ 762000 w 1524000"/>
                <a:gd name="connsiteY0" fmla="*/ 0 h 2712720"/>
                <a:gd name="connsiteX1" fmla="*/ 1524000 w 1524000"/>
                <a:gd name="connsiteY1" fmla="*/ 160237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43543 w 1524000"/>
                <a:gd name="connsiteY14" fmla="*/ 1576252 h 2712720"/>
                <a:gd name="connsiteX15" fmla="*/ 762000 w 1524000"/>
                <a:gd name="connsiteY15" fmla="*/ 0 h 2712720"/>
                <a:gd name="connsiteX0" fmla="*/ 762000 w 1524000"/>
                <a:gd name="connsiteY0" fmla="*/ 0 h 2712720"/>
                <a:gd name="connsiteX1" fmla="*/ 1524000 w 1524000"/>
                <a:gd name="connsiteY1" fmla="*/ 160237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43543 w 1524000"/>
                <a:gd name="connsiteY14" fmla="*/ 1576252 h 2712720"/>
                <a:gd name="connsiteX15" fmla="*/ 762000 w 1524000"/>
                <a:gd name="connsiteY15" fmla="*/ 0 h 2712720"/>
                <a:gd name="connsiteX0" fmla="*/ 762000 w 1524000"/>
                <a:gd name="connsiteY0" fmla="*/ 0 h 2712720"/>
                <a:gd name="connsiteX1" fmla="*/ 1471749 w 1524000"/>
                <a:gd name="connsiteY1" fmla="*/ 160237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43543 w 1524000"/>
                <a:gd name="connsiteY14" fmla="*/ 1576252 h 2712720"/>
                <a:gd name="connsiteX15" fmla="*/ 762000 w 1524000"/>
                <a:gd name="connsiteY15" fmla="*/ 0 h 2712720"/>
                <a:gd name="connsiteX0" fmla="*/ 762000 w 1524000"/>
                <a:gd name="connsiteY0" fmla="*/ 0 h 2712720"/>
                <a:gd name="connsiteX1" fmla="*/ 1471749 w 1524000"/>
                <a:gd name="connsiteY1" fmla="*/ 148045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43543 w 1524000"/>
                <a:gd name="connsiteY14" fmla="*/ 1576252 h 2712720"/>
                <a:gd name="connsiteX15" fmla="*/ 762000 w 1524000"/>
                <a:gd name="connsiteY15" fmla="*/ 0 h 2712720"/>
                <a:gd name="connsiteX0" fmla="*/ 762000 w 1524000"/>
                <a:gd name="connsiteY0" fmla="*/ 0 h 2712720"/>
                <a:gd name="connsiteX1" fmla="*/ 1471749 w 1524000"/>
                <a:gd name="connsiteY1" fmla="*/ 148045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104503 w 1524000"/>
                <a:gd name="connsiteY14" fmla="*/ 1428206 h 2712720"/>
                <a:gd name="connsiteX15" fmla="*/ 762000 w 1524000"/>
                <a:gd name="connsiteY15" fmla="*/ 0 h 2712720"/>
                <a:gd name="connsiteX0" fmla="*/ 762000 w 1524000"/>
                <a:gd name="connsiteY0" fmla="*/ 0 h 2712720"/>
                <a:gd name="connsiteX1" fmla="*/ 1471749 w 1524000"/>
                <a:gd name="connsiteY1" fmla="*/ 1480457 h 2712720"/>
                <a:gd name="connsiteX2" fmla="*/ 1524000 w 1524000"/>
                <a:gd name="connsiteY2" fmla="*/ 2360023 h 2712720"/>
                <a:gd name="connsiteX3" fmla="*/ 1522005 w 1524000"/>
                <a:gd name="connsiteY3" fmla="*/ 2360023 h 2712720"/>
                <a:gd name="connsiteX4" fmla="*/ 1524000 w 1524000"/>
                <a:gd name="connsiteY4" fmla="*/ 2377440 h 2712720"/>
                <a:gd name="connsiteX5" fmla="*/ 1143000 w 1524000"/>
                <a:gd name="connsiteY5" fmla="*/ 2712720 h 2712720"/>
                <a:gd name="connsiteX6" fmla="*/ 762000 w 1524000"/>
                <a:gd name="connsiteY6" fmla="*/ 2377440 h 2712720"/>
                <a:gd name="connsiteX7" fmla="*/ 763995 w 1524000"/>
                <a:gd name="connsiteY7" fmla="*/ 2360023 h 2712720"/>
                <a:gd name="connsiteX8" fmla="*/ 760005 w 1524000"/>
                <a:gd name="connsiteY8" fmla="*/ 2360023 h 2712720"/>
                <a:gd name="connsiteX9" fmla="*/ 762000 w 1524000"/>
                <a:gd name="connsiteY9" fmla="*/ 2377440 h 2712720"/>
                <a:gd name="connsiteX10" fmla="*/ 381000 w 1524000"/>
                <a:gd name="connsiteY10" fmla="*/ 2712720 h 2712720"/>
                <a:gd name="connsiteX11" fmla="*/ 0 w 1524000"/>
                <a:gd name="connsiteY11" fmla="*/ 2377440 h 2712720"/>
                <a:gd name="connsiteX12" fmla="*/ 1995 w 1524000"/>
                <a:gd name="connsiteY12" fmla="*/ 2360023 h 2712720"/>
                <a:gd name="connsiteX13" fmla="*/ 0 w 1524000"/>
                <a:gd name="connsiteY13" fmla="*/ 2360023 h 2712720"/>
                <a:gd name="connsiteX14" fmla="*/ 104503 w 1524000"/>
                <a:gd name="connsiteY14" fmla="*/ 1428206 h 2712720"/>
                <a:gd name="connsiteX15" fmla="*/ 762000 w 1524000"/>
                <a:gd name="connsiteY15" fmla="*/ 0 h 2712720"/>
                <a:gd name="connsiteX0" fmla="*/ 788276 w 1550276"/>
                <a:gd name="connsiteY0" fmla="*/ 0 h 2712720"/>
                <a:gd name="connsiteX1" fmla="*/ 1498025 w 1550276"/>
                <a:gd name="connsiteY1" fmla="*/ 1480457 h 2712720"/>
                <a:gd name="connsiteX2" fmla="*/ 1550276 w 1550276"/>
                <a:gd name="connsiteY2" fmla="*/ 2360023 h 2712720"/>
                <a:gd name="connsiteX3" fmla="*/ 1548281 w 1550276"/>
                <a:gd name="connsiteY3" fmla="*/ 2360023 h 2712720"/>
                <a:gd name="connsiteX4" fmla="*/ 1550276 w 1550276"/>
                <a:gd name="connsiteY4" fmla="*/ 2377440 h 2712720"/>
                <a:gd name="connsiteX5" fmla="*/ 1169276 w 1550276"/>
                <a:gd name="connsiteY5" fmla="*/ 2712720 h 2712720"/>
                <a:gd name="connsiteX6" fmla="*/ 788276 w 1550276"/>
                <a:gd name="connsiteY6" fmla="*/ 2377440 h 2712720"/>
                <a:gd name="connsiteX7" fmla="*/ 790271 w 1550276"/>
                <a:gd name="connsiteY7" fmla="*/ 2360023 h 2712720"/>
                <a:gd name="connsiteX8" fmla="*/ 786281 w 1550276"/>
                <a:gd name="connsiteY8" fmla="*/ 2360023 h 2712720"/>
                <a:gd name="connsiteX9" fmla="*/ 788276 w 1550276"/>
                <a:gd name="connsiteY9" fmla="*/ 2377440 h 2712720"/>
                <a:gd name="connsiteX10" fmla="*/ 407276 w 1550276"/>
                <a:gd name="connsiteY10" fmla="*/ 2712720 h 2712720"/>
                <a:gd name="connsiteX11" fmla="*/ 26276 w 1550276"/>
                <a:gd name="connsiteY11" fmla="*/ 2377440 h 2712720"/>
                <a:gd name="connsiteX12" fmla="*/ 28271 w 1550276"/>
                <a:gd name="connsiteY12" fmla="*/ 2360023 h 2712720"/>
                <a:gd name="connsiteX13" fmla="*/ 26276 w 1550276"/>
                <a:gd name="connsiteY13" fmla="*/ 2360023 h 2712720"/>
                <a:gd name="connsiteX14" fmla="*/ 4187 w 1550276"/>
                <a:gd name="connsiteY14" fmla="*/ 2029098 h 2712720"/>
                <a:gd name="connsiteX15" fmla="*/ 130779 w 1550276"/>
                <a:gd name="connsiteY15" fmla="*/ 1428206 h 2712720"/>
                <a:gd name="connsiteX16" fmla="*/ 788276 w 1550276"/>
                <a:gd name="connsiteY16" fmla="*/ 0 h 2712720"/>
                <a:gd name="connsiteX0" fmla="*/ 788276 w 1554312"/>
                <a:gd name="connsiteY0" fmla="*/ 0 h 2712720"/>
                <a:gd name="connsiteX1" fmla="*/ 1498025 w 1554312"/>
                <a:gd name="connsiteY1" fmla="*/ 1480457 h 2712720"/>
                <a:gd name="connsiteX2" fmla="*/ 1554312 w 1554312"/>
                <a:gd name="connsiteY2" fmla="*/ 1942012 h 2712720"/>
                <a:gd name="connsiteX3" fmla="*/ 1550276 w 1554312"/>
                <a:gd name="connsiteY3" fmla="*/ 2360023 h 2712720"/>
                <a:gd name="connsiteX4" fmla="*/ 1548281 w 1554312"/>
                <a:gd name="connsiteY4" fmla="*/ 2360023 h 2712720"/>
                <a:gd name="connsiteX5" fmla="*/ 1550276 w 1554312"/>
                <a:gd name="connsiteY5" fmla="*/ 2377440 h 2712720"/>
                <a:gd name="connsiteX6" fmla="*/ 1169276 w 1554312"/>
                <a:gd name="connsiteY6" fmla="*/ 2712720 h 2712720"/>
                <a:gd name="connsiteX7" fmla="*/ 788276 w 1554312"/>
                <a:gd name="connsiteY7" fmla="*/ 2377440 h 2712720"/>
                <a:gd name="connsiteX8" fmla="*/ 790271 w 1554312"/>
                <a:gd name="connsiteY8" fmla="*/ 2360023 h 2712720"/>
                <a:gd name="connsiteX9" fmla="*/ 786281 w 1554312"/>
                <a:gd name="connsiteY9" fmla="*/ 2360023 h 2712720"/>
                <a:gd name="connsiteX10" fmla="*/ 788276 w 1554312"/>
                <a:gd name="connsiteY10" fmla="*/ 2377440 h 2712720"/>
                <a:gd name="connsiteX11" fmla="*/ 407276 w 1554312"/>
                <a:gd name="connsiteY11" fmla="*/ 2712720 h 2712720"/>
                <a:gd name="connsiteX12" fmla="*/ 26276 w 1554312"/>
                <a:gd name="connsiteY12" fmla="*/ 2377440 h 2712720"/>
                <a:gd name="connsiteX13" fmla="*/ 28271 w 1554312"/>
                <a:gd name="connsiteY13" fmla="*/ 2360023 h 2712720"/>
                <a:gd name="connsiteX14" fmla="*/ 26276 w 1554312"/>
                <a:gd name="connsiteY14" fmla="*/ 2360023 h 2712720"/>
                <a:gd name="connsiteX15" fmla="*/ 4187 w 1554312"/>
                <a:gd name="connsiteY15" fmla="*/ 2029098 h 2712720"/>
                <a:gd name="connsiteX16" fmla="*/ 130779 w 1554312"/>
                <a:gd name="connsiteY16" fmla="*/ 1428206 h 2712720"/>
                <a:gd name="connsiteX17" fmla="*/ 788276 w 1554312"/>
                <a:gd name="connsiteY17" fmla="*/ 0 h 2712720"/>
                <a:gd name="connsiteX0" fmla="*/ 788276 w 1554312"/>
                <a:gd name="connsiteY0" fmla="*/ 0 h 2712720"/>
                <a:gd name="connsiteX1" fmla="*/ 1447481 w 1554312"/>
                <a:gd name="connsiteY1" fmla="*/ 1402342 h 2712720"/>
                <a:gd name="connsiteX2" fmla="*/ 1554312 w 1554312"/>
                <a:gd name="connsiteY2" fmla="*/ 1942012 h 2712720"/>
                <a:gd name="connsiteX3" fmla="*/ 1550276 w 1554312"/>
                <a:gd name="connsiteY3" fmla="*/ 2360023 h 2712720"/>
                <a:gd name="connsiteX4" fmla="*/ 1548281 w 1554312"/>
                <a:gd name="connsiteY4" fmla="*/ 2360023 h 2712720"/>
                <a:gd name="connsiteX5" fmla="*/ 1550276 w 1554312"/>
                <a:gd name="connsiteY5" fmla="*/ 2377440 h 2712720"/>
                <a:gd name="connsiteX6" fmla="*/ 1169276 w 1554312"/>
                <a:gd name="connsiteY6" fmla="*/ 2712720 h 2712720"/>
                <a:gd name="connsiteX7" fmla="*/ 788276 w 1554312"/>
                <a:gd name="connsiteY7" fmla="*/ 2377440 h 2712720"/>
                <a:gd name="connsiteX8" fmla="*/ 790271 w 1554312"/>
                <a:gd name="connsiteY8" fmla="*/ 2360023 h 2712720"/>
                <a:gd name="connsiteX9" fmla="*/ 786281 w 1554312"/>
                <a:gd name="connsiteY9" fmla="*/ 2360023 h 2712720"/>
                <a:gd name="connsiteX10" fmla="*/ 788276 w 1554312"/>
                <a:gd name="connsiteY10" fmla="*/ 2377440 h 2712720"/>
                <a:gd name="connsiteX11" fmla="*/ 407276 w 1554312"/>
                <a:gd name="connsiteY11" fmla="*/ 2712720 h 2712720"/>
                <a:gd name="connsiteX12" fmla="*/ 26276 w 1554312"/>
                <a:gd name="connsiteY12" fmla="*/ 2377440 h 2712720"/>
                <a:gd name="connsiteX13" fmla="*/ 28271 w 1554312"/>
                <a:gd name="connsiteY13" fmla="*/ 2360023 h 2712720"/>
                <a:gd name="connsiteX14" fmla="*/ 26276 w 1554312"/>
                <a:gd name="connsiteY14" fmla="*/ 2360023 h 2712720"/>
                <a:gd name="connsiteX15" fmla="*/ 4187 w 1554312"/>
                <a:gd name="connsiteY15" fmla="*/ 2029098 h 2712720"/>
                <a:gd name="connsiteX16" fmla="*/ 130779 w 1554312"/>
                <a:gd name="connsiteY16" fmla="*/ 1428206 h 2712720"/>
                <a:gd name="connsiteX17" fmla="*/ 788276 w 1554312"/>
                <a:gd name="connsiteY17" fmla="*/ 0 h 2712720"/>
                <a:gd name="connsiteX0" fmla="*/ 788276 w 1554312"/>
                <a:gd name="connsiteY0" fmla="*/ 0 h 2712720"/>
                <a:gd name="connsiteX1" fmla="*/ 1447481 w 1554312"/>
                <a:gd name="connsiteY1" fmla="*/ 1402342 h 2712720"/>
                <a:gd name="connsiteX2" fmla="*/ 1554312 w 1554312"/>
                <a:gd name="connsiteY2" fmla="*/ 1942012 h 2712720"/>
                <a:gd name="connsiteX3" fmla="*/ 1550276 w 1554312"/>
                <a:gd name="connsiteY3" fmla="*/ 2360023 h 2712720"/>
                <a:gd name="connsiteX4" fmla="*/ 1548281 w 1554312"/>
                <a:gd name="connsiteY4" fmla="*/ 2360023 h 2712720"/>
                <a:gd name="connsiteX5" fmla="*/ 1550276 w 1554312"/>
                <a:gd name="connsiteY5" fmla="*/ 2377440 h 2712720"/>
                <a:gd name="connsiteX6" fmla="*/ 1169276 w 1554312"/>
                <a:gd name="connsiteY6" fmla="*/ 2712720 h 2712720"/>
                <a:gd name="connsiteX7" fmla="*/ 788276 w 1554312"/>
                <a:gd name="connsiteY7" fmla="*/ 2377440 h 2712720"/>
                <a:gd name="connsiteX8" fmla="*/ 790271 w 1554312"/>
                <a:gd name="connsiteY8" fmla="*/ 2360023 h 2712720"/>
                <a:gd name="connsiteX9" fmla="*/ 786281 w 1554312"/>
                <a:gd name="connsiteY9" fmla="*/ 2360023 h 2712720"/>
                <a:gd name="connsiteX10" fmla="*/ 788276 w 1554312"/>
                <a:gd name="connsiteY10" fmla="*/ 2377440 h 2712720"/>
                <a:gd name="connsiteX11" fmla="*/ 407276 w 1554312"/>
                <a:gd name="connsiteY11" fmla="*/ 2712720 h 2712720"/>
                <a:gd name="connsiteX12" fmla="*/ 26276 w 1554312"/>
                <a:gd name="connsiteY12" fmla="*/ 2377440 h 2712720"/>
                <a:gd name="connsiteX13" fmla="*/ 28271 w 1554312"/>
                <a:gd name="connsiteY13" fmla="*/ 2360023 h 2712720"/>
                <a:gd name="connsiteX14" fmla="*/ 26276 w 1554312"/>
                <a:gd name="connsiteY14" fmla="*/ 2360023 h 2712720"/>
                <a:gd name="connsiteX15" fmla="*/ 4187 w 1554312"/>
                <a:gd name="connsiteY15" fmla="*/ 2029098 h 2712720"/>
                <a:gd name="connsiteX16" fmla="*/ 130779 w 1554312"/>
                <a:gd name="connsiteY16" fmla="*/ 1428206 h 2712720"/>
                <a:gd name="connsiteX17" fmla="*/ 788276 w 1554312"/>
                <a:gd name="connsiteY17" fmla="*/ 0 h 2712720"/>
                <a:gd name="connsiteX0" fmla="*/ 788276 w 1563235"/>
                <a:gd name="connsiteY0" fmla="*/ 0 h 2712720"/>
                <a:gd name="connsiteX1" fmla="*/ 1447481 w 1563235"/>
                <a:gd name="connsiteY1" fmla="*/ 1402342 h 2712720"/>
                <a:gd name="connsiteX2" fmla="*/ 1554312 w 1563235"/>
                <a:gd name="connsiteY2" fmla="*/ 1942012 h 2712720"/>
                <a:gd name="connsiteX3" fmla="*/ 1550276 w 1563235"/>
                <a:gd name="connsiteY3" fmla="*/ 2360023 h 2712720"/>
                <a:gd name="connsiteX4" fmla="*/ 1548281 w 1563235"/>
                <a:gd name="connsiteY4" fmla="*/ 2360023 h 2712720"/>
                <a:gd name="connsiteX5" fmla="*/ 1550276 w 1563235"/>
                <a:gd name="connsiteY5" fmla="*/ 2377440 h 2712720"/>
                <a:gd name="connsiteX6" fmla="*/ 1169276 w 1563235"/>
                <a:gd name="connsiteY6" fmla="*/ 2712720 h 2712720"/>
                <a:gd name="connsiteX7" fmla="*/ 788276 w 1563235"/>
                <a:gd name="connsiteY7" fmla="*/ 2377440 h 2712720"/>
                <a:gd name="connsiteX8" fmla="*/ 790271 w 1563235"/>
                <a:gd name="connsiteY8" fmla="*/ 2360023 h 2712720"/>
                <a:gd name="connsiteX9" fmla="*/ 786281 w 1563235"/>
                <a:gd name="connsiteY9" fmla="*/ 2360023 h 2712720"/>
                <a:gd name="connsiteX10" fmla="*/ 788276 w 1563235"/>
                <a:gd name="connsiteY10" fmla="*/ 2377440 h 2712720"/>
                <a:gd name="connsiteX11" fmla="*/ 407276 w 1563235"/>
                <a:gd name="connsiteY11" fmla="*/ 2712720 h 2712720"/>
                <a:gd name="connsiteX12" fmla="*/ 26276 w 1563235"/>
                <a:gd name="connsiteY12" fmla="*/ 2377440 h 2712720"/>
                <a:gd name="connsiteX13" fmla="*/ 28271 w 1563235"/>
                <a:gd name="connsiteY13" fmla="*/ 2360023 h 2712720"/>
                <a:gd name="connsiteX14" fmla="*/ 26276 w 1563235"/>
                <a:gd name="connsiteY14" fmla="*/ 2360023 h 2712720"/>
                <a:gd name="connsiteX15" fmla="*/ 4187 w 1563235"/>
                <a:gd name="connsiteY15" fmla="*/ 2029098 h 2712720"/>
                <a:gd name="connsiteX16" fmla="*/ 130779 w 1563235"/>
                <a:gd name="connsiteY16" fmla="*/ 1428206 h 2712720"/>
                <a:gd name="connsiteX17" fmla="*/ 788276 w 1563235"/>
                <a:gd name="connsiteY17" fmla="*/ 0 h 2712720"/>
                <a:gd name="connsiteX0" fmla="*/ 788276 w 1563235"/>
                <a:gd name="connsiteY0" fmla="*/ 0 h 2712720"/>
                <a:gd name="connsiteX1" fmla="*/ 1447481 w 1563235"/>
                <a:gd name="connsiteY1" fmla="*/ 1402342 h 2712720"/>
                <a:gd name="connsiteX2" fmla="*/ 1554312 w 1563235"/>
                <a:gd name="connsiteY2" fmla="*/ 1942012 h 2712720"/>
                <a:gd name="connsiteX3" fmla="*/ 1550276 w 1563235"/>
                <a:gd name="connsiteY3" fmla="*/ 2360023 h 2712720"/>
                <a:gd name="connsiteX4" fmla="*/ 1548281 w 1563235"/>
                <a:gd name="connsiteY4" fmla="*/ 2360023 h 2712720"/>
                <a:gd name="connsiteX5" fmla="*/ 1550276 w 1563235"/>
                <a:gd name="connsiteY5" fmla="*/ 2377440 h 2712720"/>
                <a:gd name="connsiteX6" fmla="*/ 1169276 w 1563235"/>
                <a:gd name="connsiteY6" fmla="*/ 2712720 h 2712720"/>
                <a:gd name="connsiteX7" fmla="*/ 788276 w 1563235"/>
                <a:gd name="connsiteY7" fmla="*/ 2377440 h 2712720"/>
                <a:gd name="connsiteX8" fmla="*/ 790271 w 1563235"/>
                <a:gd name="connsiteY8" fmla="*/ 2360023 h 2712720"/>
                <a:gd name="connsiteX9" fmla="*/ 786281 w 1563235"/>
                <a:gd name="connsiteY9" fmla="*/ 2360023 h 2712720"/>
                <a:gd name="connsiteX10" fmla="*/ 788276 w 1563235"/>
                <a:gd name="connsiteY10" fmla="*/ 2377440 h 2712720"/>
                <a:gd name="connsiteX11" fmla="*/ 407276 w 1563235"/>
                <a:gd name="connsiteY11" fmla="*/ 2712720 h 2712720"/>
                <a:gd name="connsiteX12" fmla="*/ 26276 w 1563235"/>
                <a:gd name="connsiteY12" fmla="*/ 2377440 h 2712720"/>
                <a:gd name="connsiteX13" fmla="*/ 28271 w 1563235"/>
                <a:gd name="connsiteY13" fmla="*/ 2360023 h 2712720"/>
                <a:gd name="connsiteX14" fmla="*/ 26276 w 1563235"/>
                <a:gd name="connsiteY14" fmla="*/ 2360023 h 2712720"/>
                <a:gd name="connsiteX15" fmla="*/ 4187 w 1563235"/>
                <a:gd name="connsiteY15" fmla="*/ 2029098 h 2712720"/>
                <a:gd name="connsiteX16" fmla="*/ 130779 w 1563235"/>
                <a:gd name="connsiteY16" fmla="*/ 1428206 h 2712720"/>
                <a:gd name="connsiteX17" fmla="*/ 788276 w 1563235"/>
                <a:gd name="connsiteY17" fmla="*/ 0 h 2712720"/>
                <a:gd name="connsiteX0" fmla="*/ 788276 w 1563235"/>
                <a:gd name="connsiteY0" fmla="*/ 0 h 2712720"/>
                <a:gd name="connsiteX1" fmla="*/ 1447481 w 1563235"/>
                <a:gd name="connsiteY1" fmla="*/ 1402342 h 2712720"/>
                <a:gd name="connsiteX2" fmla="*/ 1554312 w 1563235"/>
                <a:gd name="connsiteY2" fmla="*/ 1942012 h 2712720"/>
                <a:gd name="connsiteX3" fmla="*/ 1550276 w 1563235"/>
                <a:gd name="connsiteY3" fmla="*/ 2360023 h 2712720"/>
                <a:gd name="connsiteX4" fmla="*/ 1548281 w 1563235"/>
                <a:gd name="connsiteY4" fmla="*/ 2360023 h 2712720"/>
                <a:gd name="connsiteX5" fmla="*/ 1550276 w 1563235"/>
                <a:gd name="connsiteY5" fmla="*/ 2377440 h 2712720"/>
                <a:gd name="connsiteX6" fmla="*/ 1169276 w 1563235"/>
                <a:gd name="connsiteY6" fmla="*/ 2712720 h 2712720"/>
                <a:gd name="connsiteX7" fmla="*/ 788276 w 1563235"/>
                <a:gd name="connsiteY7" fmla="*/ 2377440 h 2712720"/>
                <a:gd name="connsiteX8" fmla="*/ 790271 w 1563235"/>
                <a:gd name="connsiteY8" fmla="*/ 2360023 h 2712720"/>
                <a:gd name="connsiteX9" fmla="*/ 786281 w 1563235"/>
                <a:gd name="connsiteY9" fmla="*/ 2360023 h 2712720"/>
                <a:gd name="connsiteX10" fmla="*/ 788276 w 1563235"/>
                <a:gd name="connsiteY10" fmla="*/ 2377440 h 2712720"/>
                <a:gd name="connsiteX11" fmla="*/ 407276 w 1563235"/>
                <a:gd name="connsiteY11" fmla="*/ 2712720 h 2712720"/>
                <a:gd name="connsiteX12" fmla="*/ 26276 w 1563235"/>
                <a:gd name="connsiteY12" fmla="*/ 2377440 h 2712720"/>
                <a:gd name="connsiteX13" fmla="*/ 28271 w 1563235"/>
                <a:gd name="connsiteY13" fmla="*/ 2360023 h 2712720"/>
                <a:gd name="connsiteX14" fmla="*/ 26276 w 1563235"/>
                <a:gd name="connsiteY14" fmla="*/ 2360023 h 2712720"/>
                <a:gd name="connsiteX15" fmla="*/ 4187 w 1563235"/>
                <a:gd name="connsiteY15" fmla="*/ 2029098 h 2712720"/>
                <a:gd name="connsiteX16" fmla="*/ 130779 w 1563235"/>
                <a:gd name="connsiteY16" fmla="*/ 1428206 h 2712720"/>
                <a:gd name="connsiteX17" fmla="*/ 788276 w 1563235"/>
                <a:gd name="connsiteY17" fmla="*/ 0 h 2712720"/>
                <a:gd name="connsiteX0" fmla="*/ 788276 w 1563235"/>
                <a:gd name="connsiteY0" fmla="*/ 0 h 2712720"/>
                <a:gd name="connsiteX1" fmla="*/ 1447481 w 1563235"/>
                <a:gd name="connsiteY1" fmla="*/ 1402342 h 2712720"/>
                <a:gd name="connsiteX2" fmla="*/ 1554312 w 1563235"/>
                <a:gd name="connsiteY2" fmla="*/ 1942012 h 2712720"/>
                <a:gd name="connsiteX3" fmla="*/ 1550276 w 1563235"/>
                <a:gd name="connsiteY3" fmla="*/ 2360023 h 2712720"/>
                <a:gd name="connsiteX4" fmla="*/ 1548281 w 1563235"/>
                <a:gd name="connsiteY4" fmla="*/ 2360023 h 2712720"/>
                <a:gd name="connsiteX5" fmla="*/ 1550276 w 1563235"/>
                <a:gd name="connsiteY5" fmla="*/ 2377440 h 2712720"/>
                <a:gd name="connsiteX6" fmla="*/ 1169276 w 1563235"/>
                <a:gd name="connsiteY6" fmla="*/ 2712720 h 2712720"/>
                <a:gd name="connsiteX7" fmla="*/ 788276 w 1563235"/>
                <a:gd name="connsiteY7" fmla="*/ 2377440 h 2712720"/>
                <a:gd name="connsiteX8" fmla="*/ 790271 w 1563235"/>
                <a:gd name="connsiteY8" fmla="*/ 2360023 h 2712720"/>
                <a:gd name="connsiteX9" fmla="*/ 786281 w 1563235"/>
                <a:gd name="connsiteY9" fmla="*/ 2360023 h 2712720"/>
                <a:gd name="connsiteX10" fmla="*/ 788276 w 1563235"/>
                <a:gd name="connsiteY10" fmla="*/ 2377440 h 2712720"/>
                <a:gd name="connsiteX11" fmla="*/ 407276 w 1563235"/>
                <a:gd name="connsiteY11" fmla="*/ 2712720 h 2712720"/>
                <a:gd name="connsiteX12" fmla="*/ 26276 w 1563235"/>
                <a:gd name="connsiteY12" fmla="*/ 2377440 h 2712720"/>
                <a:gd name="connsiteX13" fmla="*/ 28271 w 1563235"/>
                <a:gd name="connsiteY13" fmla="*/ 2360023 h 2712720"/>
                <a:gd name="connsiteX14" fmla="*/ 26276 w 1563235"/>
                <a:gd name="connsiteY14" fmla="*/ 2360023 h 2712720"/>
                <a:gd name="connsiteX15" fmla="*/ 4187 w 1563235"/>
                <a:gd name="connsiteY15" fmla="*/ 2029098 h 2712720"/>
                <a:gd name="connsiteX16" fmla="*/ 130779 w 1563235"/>
                <a:gd name="connsiteY16" fmla="*/ 1428206 h 2712720"/>
                <a:gd name="connsiteX17" fmla="*/ 788276 w 1563235"/>
                <a:gd name="connsiteY17" fmla="*/ 0 h 2712720"/>
                <a:gd name="connsiteX0" fmla="*/ 788276 w 1577846"/>
                <a:gd name="connsiteY0" fmla="*/ 0 h 2712819"/>
                <a:gd name="connsiteX1" fmla="*/ 1447481 w 1577846"/>
                <a:gd name="connsiteY1" fmla="*/ 1402342 h 2712819"/>
                <a:gd name="connsiteX2" fmla="*/ 1554312 w 1577846"/>
                <a:gd name="connsiteY2" fmla="*/ 1942012 h 2712819"/>
                <a:gd name="connsiteX3" fmla="*/ 1550276 w 1577846"/>
                <a:gd name="connsiteY3" fmla="*/ 2360023 h 2712819"/>
                <a:gd name="connsiteX4" fmla="*/ 1548281 w 1577846"/>
                <a:gd name="connsiteY4" fmla="*/ 2360023 h 2712819"/>
                <a:gd name="connsiteX5" fmla="*/ 1577846 w 1577846"/>
                <a:gd name="connsiteY5" fmla="*/ 2349870 h 2712819"/>
                <a:gd name="connsiteX6" fmla="*/ 1169276 w 1577846"/>
                <a:gd name="connsiteY6" fmla="*/ 2712720 h 2712819"/>
                <a:gd name="connsiteX7" fmla="*/ 788276 w 1577846"/>
                <a:gd name="connsiteY7" fmla="*/ 2377440 h 2712819"/>
                <a:gd name="connsiteX8" fmla="*/ 790271 w 1577846"/>
                <a:gd name="connsiteY8" fmla="*/ 2360023 h 2712819"/>
                <a:gd name="connsiteX9" fmla="*/ 786281 w 1577846"/>
                <a:gd name="connsiteY9" fmla="*/ 2360023 h 2712819"/>
                <a:gd name="connsiteX10" fmla="*/ 788276 w 1577846"/>
                <a:gd name="connsiteY10" fmla="*/ 2377440 h 2712819"/>
                <a:gd name="connsiteX11" fmla="*/ 407276 w 1577846"/>
                <a:gd name="connsiteY11" fmla="*/ 2712720 h 2712819"/>
                <a:gd name="connsiteX12" fmla="*/ 26276 w 1577846"/>
                <a:gd name="connsiteY12" fmla="*/ 2377440 h 2712819"/>
                <a:gd name="connsiteX13" fmla="*/ 28271 w 1577846"/>
                <a:gd name="connsiteY13" fmla="*/ 2360023 h 2712819"/>
                <a:gd name="connsiteX14" fmla="*/ 26276 w 1577846"/>
                <a:gd name="connsiteY14" fmla="*/ 2360023 h 2712819"/>
                <a:gd name="connsiteX15" fmla="*/ 4187 w 1577846"/>
                <a:gd name="connsiteY15" fmla="*/ 2029098 h 2712819"/>
                <a:gd name="connsiteX16" fmla="*/ 130779 w 1577846"/>
                <a:gd name="connsiteY16" fmla="*/ 1428206 h 2712819"/>
                <a:gd name="connsiteX17" fmla="*/ 788276 w 1577846"/>
                <a:gd name="connsiteY17" fmla="*/ 0 h 2712819"/>
                <a:gd name="connsiteX0" fmla="*/ 788276 w 1594237"/>
                <a:gd name="connsiteY0" fmla="*/ 0 h 2712819"/>
                <a:gd name="connsiteX1" fmla="*/ 1447481 w 1594237"/>
                <a:gd name="connsiteY1" fmla="*/ 1402342 h 2712819"/>
                <a:gd name="connsiteX2" fmla="*/ 1554312 w 1594237"/>
                <a:gd name="connsiteY2" fmla="*/ 1942012 h 2712819"/>
                <a:gd name="connsiteX3" fmla="*/ 1594222 w 1594237"/>
                <a:gd name="connsiteY3" fmla="*/ 2223575 h 2712819"/>
                <a:gd name="connsiteX4" fmla="*/ 1550276 w 1594237"/>
                <a:gd name="connsiteY4" fmla="*/ 2360023 h 2712819"/>
                <a:gd name="connsiteX5" fmla="*/ 1548281 w 1594237"/>
                <a:gd name="connsiteY5" fmla="*/ 2360023 h 2712819"/>
                <a:gd name="connsiteX6" fmla="*/ 1577846 w 1594237"/>
                <a:gd name="connsiteY6" fmla="*/ 2349870 h 2712819"/>
                <a:gd name="connsiteX7" fmla="*/ 1169276 w 1594237"/>
                <a:gd name="connsiteY7" fmla="*/ 2712720 h 2712819"/>
                <a:gd name="connsiteX8" fmla="*/ 788276 w 1594237"/>
                <a:gd name="connsiteY8" fmla="*/ 2377440 h 2712819"/>
                <a:gd name="connsiteX9" fmla="*/ 790271 w 1594237"/>
                <a:gd name="connsiteY9" fmla="*/ 2360023 h 2712819"/>
                <a:gd name="connsiteX10" fmla="*/ 786281 w 1594237"/>
                <a:gd name="connsiteY10" fmla="*/ 2360023 h 2712819"/>
                <a:gd name="connsiteX11" fmla="*/ 788276 w 1594237"/>
                <a:gd name="connsiteY11" fmla="*/ 2377440 h 2712819"/>
                <a:gd name="connsiteX12" fmla="*/ 407276 w 1594237"/>
                <a:gd name="connsiteY12" fmla="*/ 2712720 h 2712819"/>
                <a:gd name="connsiteX13" fmla="*/ 26276 w 1594237"/>
                <a:gd name="connsiteY13" fmla="*/ 2377440 h 2712819"/>
                <a:gd name="connsiteX14" fmla="*/ 28271 w 1594237"/>
                <a:gd name="connsiteY14" fmla="*/ 2360023 h 2712819"/>
                <a:gd name="connsiteX15" fmla="*/ 26276 w 1594237"/>
                <a:gd name="connsiteY15" fmla="*/ 2360023 h 2712819"/>
                <a:gd name="connsiteX16" fmla="*/ 4187 w 1594237"/>
                <a:gd name="connsiteY16" fmla="*/ 2029098 h 2712819"/>
                <a:gd name="connsiteX17" fmla="*/ 130779 w 1594237"/>
                <a:gd name="connsiteY17" fmla="*/ 1428206 h 2712819"/>
                <a:gd name="connsiteX18" fmla="*/ 788276 w 1594237"/>
                <a:gd name="connsiteY18" fmla="*/ 0 h 2712819"/>
                <a:gd name="connsiteX0" fmla="*/ 788276 w 1594237"/>
                <a:gd name="connsiteY0" fmla="*/ 0 h 2717247"/>
                <a:gd name="connsiteX1" fmla="*/ 1447481 w 1594237"/>
                <a:gd name="connsiteY1" fmla="*/ 1402342 h 2717247"/>
                <a:gd name="connsiteX2" fmla="*/ 1554312 w 1594237"/>
                <a:gd name="connsiteY2" fmla="*/ 1942012 h 2717247"/>
                <a:gd name="connsiteX3" fmla="*/ 1594222 w 1594237"/>
                <a:gd name="connsiteY3" fmla="*/ 2223575 h 2717247"/>
                <a:gd name="connsiteX4" fmla="*/ 1550276 w 1594237"/>
                <a:gd name="connsiteY4" fmla="*/ 2360023 h 2717247"/>
                <a:gd name="connsiteX5" fmla="*/ 1548281 w 1594237"/>
                <a:gd name="connsiteY5" fmla="*/ 2360023 h 2717247"/>
                <a:gd name="connsiteX6" fmla="*/ 1582441 w 1594237"/>
                <a:gd name="connsiteY6" fmla="*/ 2501504 h 2717247"/>
                <a:gd name="connsiteX7" fmla="*/ 1169276 w 1594237"/>
                <a:gd name="connsiteY7" fmla="*/ 2712720 h 2717247"/>
                <a:gd name="connsiteX8" fmla="*/ 788276 w 1594237"/>
                <a:gd name="connsiteY8" fmla="*/ 2377440 h 2717247"/>
                <a:gd name="connsiteX9" fmla="*/ 790271 w 1594237"/>
                <a:gd name="connsiteY9" fmla="*/ 2360023 h 2717247"/>
                <a:gd name="connsiteX10" fmla="*/ 786281 w 1594237"/>
                <a:gd name="connsiteY10" fmla="*/ 2360023 h 2717247"/>
                <a:gd name="connsiteX11" fmla="*/ 788276 w 1594237"/>
                <a:gd name="connsiteY11" fmla="*/ 2377440 h 2717247"/>
                <a:gd name="connsiteX12" fmla="*/ 407276 w 1594237"/>
                <a:gd name="connsiteY12" fmla="*/ 2712720 h 2717247"/>
                <a:gd name="connsiteX13" fmla="*/ 26276 w 1594237"/>
                <a:gd name="connsiteY13" fmla="*/ 2377440 h 2717247"/>
                <a:gd name="connsiteX14" fmla="*/ 28271 w 1594237"/>
                <a:gd name="connsiteY14" fmla="*/ 2360023 h 2717247"/>
                <a:gd name="connsiteX15" fmla="*/ 26276 w 1594237"/>
                <a:gd name="connsiteY15" fmla="*/ 2360023 h 2717247"/>
                <a:gd name="connsiteX16" fmla="*/ 4187 w 1594237"/>
                <a:gd name="connsiteY16" fmla="*/ 2029098 h 2717247"/>
                <a:gd name="connsiteX17" fmla="*/ 130779 w 1594237"/>
                <a:gd name="connsiteY17" fmla="*/ 1428206 h 2717247"/>
                <a:gd name="connsiteX18" fmla="*/ 788276 w 1594237"/>
                <a:gd name="connsiteY18" fmla="*/ 0 h 2717247"/>
                <a:gd name="connsiteX0" fmla="*/ 788276 w 1595267"/>
                <a:gd name="connsiteY0" fmla="*/ 0 h 2717247"/>
                <a:gd name="connsiteX1" fmla="*/ 1447481 w 1595267"/>
                <a:gd name="connsiteY1" fmla="*/ 1402342 h 2717247"/>
                <a:gd name="connsiteX2" fmla="*/ 1554312 w 1595267"/>
                <a:gd name="connsiteY2" fmla="*/ 1942012 h 2717247"/>
                <a:gd name="connsiteX3" fmla="*/ 1594222 w 1595267"/>
                <a:gd name="connsiteY3" fmla="*/ 2223575 h 2717247"/>
                <a:gd name="connsiteX4" fmla="*/ 1550276 w 1595267"/>
                <a:gd name="connsiteY4" fmla="*/ 2360023 h 2717247"/>
                <a:gd name="connsiteX5" fmla="*/ 1548281 w 1595267"/>
                <a:gd name="connsiteY5" fmla="*/ 2360023 h 2717247"/>
                <a:gd name="connsiteX6" fmla="*/ 1582441 w 1595267"/>
                <a:gd name="connsiteY6" fmla="*/ 2501504 h 2717247"/>
                <a:gd name="connsiteX7" fmla="*/ 1169276 w 1595267"/>
                <a:gd name="connsiteY7" fmla="*/ 2712720 h 2717247"/>
                <a:gd name="connsiteX8" fmla="*/ 788276 w 1595267"/>
                <a:gd name="connsiteY8" fmla="*/ 2377440 h 2717247"/>
                <a:gd name="connsiteX9" fmla="*/ 790271 w 1595267"/>
                <a:gd name="connsiteY9" fmla="*/ 2360023 h 2717247"/>
                <a:gd name="connsiteX10" fmla="*/ 786281 w 1595267"/>
                <a:gd name="connsiteY10" fmla="*/ 2360023 h 2717247"/>
                <a:gd name="connsiteX11" fmla="*/ 788276 w 1595267"/>
                <a:gd name="connsiteY11" fmla="*/ 2377440 h 2717247"/>
                <a:gd name="connsiteX12" fmla="*/ 407276 w 1595267"/>
                <a:gd name="connsiteY12" fmla="*/ 2712720 h 2717247"/>
                <a:gd name="connsiteX13" fmla="*/ 26276 w 1595267"/>
                <a:gd name="connsiteY13" fmla="*/ 2377440 h 2717247"/>
                <a:gd name="connsiteX14" fmla="*/ 28271 w 1595267"/>
                <a:gd name="connsiteY14" fmla="*/ 2360023 h 2717247"/>
                <a:gd name="connsiteX15" fmla="*/ 26276 w 1595267"/>
                <a:gd name="connsiteY15" fmla="*/ 2360023 h 2717247"/>
                <a:gd name="connsiteX16" fmla="*/ 4187 w 1595267"/>
                <a:gd name="connsiteY16" fmla="*/ 2029098 h 2717247"/>
                <a:gd name="connsiteX17" fmla="*/ 130779 w 1595267"/>
                <a:gd name="connsiteY17" fmla="*/ 1428206 h 2717247"/>
                <a:gd name="connsiteX18" fmla="*/ 788276 w 1595267"/>
                <a:gd name="connsiteY18" fmla="*/ 0 h 2717247"/>
                <a:gd name="connsiteX0" fmla="*/ 788276 w 1615252"/>
                <a:gd name="connsiteY0" fmla="*/ 0 h 2717247"/>
                <a:gd name="connsiteX1" fmla="*/ 1447481 w 1615252"/>
                <a:gd name="connsiteY1" fmla="*/ 1402342 h 2717247"/>
                <a:gd name="connsiteX2" fmla="*/ 1554312 w 1615252"/>
                <a:gd name="connsiteY2" fmla="*/ 1942012 h 2717247"/>
                <a:gd name="connsiteX3" fmla="*/ 1594222 w 1615252"/>
                <a:gd name="connsiteY3" fmla="*/ 2223575 h 2717247"/>
                <a:gd name="connsiteX4" fmla="*/ 1550276 w 1615252"/>
                <a:gd name="connsiteY4" fmla="*/ 2360023 h 2717247"/>
                <a:gd name="connsiteX5" fmla="*/ 1608016 w 1615252"/>
                <a:gd name="connsiteY5" fmla="*/ 2337048 h 2717247"/>
                <a:gd name="connsiteX6" fmla="*/ 1582441 w 1615252"/>
                <a:gd name="connsiteY6" fmla="*/ 2501504 h 2717247"/>
                <a:gd name="connsiteX7" fmla="*/ 1169276 w 1615252"/>
                <a:gd name="connsiteY7" fmla="*/ 2712720 h 2717247"/>
                <a:gd name="connsiteX8" fmla="*/ 788276 w 1615252"/>
                <a:gd name="connsiteY8" fmla="*/ 2377440 h 2717247"/>
                <a:gd name="connsiteX9" fmla="*/ 790271 w 1615252"/>
                <a:gd name="connsiteY9" fmla="*/ 2360023 h 2717247"/>
                <a:gd name="connsiteX10" fmla="*/ 786281 w 1615252"/>
                <a:gd name="connsiteY10" fmla="*/ 2360023 h 2717247"/>
                <a:gd name="connsiteX11" fmla="*/ 788276 w 1615252"/>
                <a:gd name="connsiteY11" fmla="*/ 2377440 h 2717247"/>
                <a:gd name="connsiteX12" fmla="*/ 407276 w 1615252"/>
                <a:gd name="connsiteY12" fmla="*/ 2712720 h 2717247"/>
                <a:gd name="connsiteX13" fmla="*/ 26276 w 1615252"/>
                <a:gd name="connsiteY13" fmla="*/ 2377440 h 2717247"/>
                <a:gd name="connsiteX14" fmla="*/ 28271 w 1615252"/>
                <a:gd name="connsiteY14" fmla="*/ 2360023 h 2717247"/>
                <a:gd name="connsiteX15" fmla="*/ 26276 w 1615252"/>
                <a:gd name="connsiteY15" fmla="*/ 2360023 h 2717247"/>
                <a:gd name="connsiteX16" fmla="*/ 4187 w 1615252"/>
                <a:gd name="connsiteY16" fmla="*/ 2029098 h 2717247"/>
                <a:gd name="connsiteX17" fmla="*/ 130779 w 1615252"/>
                <a:gd name="connsiteY17" fmla="*/ 1428206 h 2717247"/>
                <a:gd name="connsiteX18" fmla="*/ 788276 w 1615252"/>
                <a:gd name="connsiteY18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54312 w 1634095"/>
                <a:gd name="connsiteY2" fmla="*/ 1942012 h 2717247"/>
                <a:gd name="connsiteX3" fmla="*/ 1594222 w 1634095"/>
                <a:gd name="connsiteY3" fmla="*/ 2223575 h 2717247"/>
                <a:gd name="connsiteX4" fmla="*/ 1550276 w 1634095"/>
                <a:gd name="connsiteY4" fmla="*/ 2360023 h 2717247"/>
                <a:gd name="connsiteX5" fmla="*/ 1630991 w 1634095"/>
                <a:gd name="connsiteY5" fmla="*/ 2263528 h 2717247"/>
                <a:gd name="connsiteX6" fmla="*/ 1582441 w 1634095"/>
                <a:gd name="connsiteY6" fmla="*/ 2501504 h 2717247"/>
                <a:gd name="connsiteX7" fmla="*/ 1169276 w 1634095"/>
                <a:gd name="connsiteY7" fmla="*/ 2712720 h 2717247"/>
                <a:gd name="connsiteX8" fmla="*/ 788276 w 1634095"/>
                <a:gd name="connsiteY8" fmla="*/ 2377440 h 2717247"/>
                <a:gd name="connsiteX9" fmla="*/ 790271 w 1634095"/>
                <a:gd name="connsiteY9" fmla="*/ 2360023 h 2717247"/>
                <a:gd name="connsiteX10" fmla="*/ 786281 w 1634095"/>
                <a:gd name="connsiteY10" fmla="*/ 2360023 h 2717247"/>
                <a:gd name="connsiteX11" fmla="*/ 788276 w 1634095"/>
                <a:gd name="connsiteY11" fmla="*/ 2377440 h 2717247"/>
                <a:gd name="connsiteX12" fmla="*/ 407276 w 1634095"/>
                <a:gd name="connsiteY12" fmla="*/ 2712720 h 2717247"/>
                <a:gd name="connsiteX13" fmla="*/ 26276 w 1634095"/>
                <a:gd name="connsiteY13" fmla="*/ 2377440 h 2717247"/>
                <a:gd name="connsiteX14" fmla="*/ 28271 w 1634095"/>
                <a:gd name="connsiteY14" fmla="*/ 2360023 h 2717247"/>
                <a:gd name="connsiteX15" fmla="*/ 26276 w 1634095"/>
                <a:gd name="connsiteY15" fmla="*/ 2360023 h 2717247"/>
                <a:gd name="connsiteX16" fmla="*/ 4187 w 1634095"/>
                <a:gd name="connsiteY16" fmla="*/ 2029098 h 2717247"/>
                <a:gd name="connsiteX17" fmla="*/ 130779 w 1634095"/>
                <a:gd name="connsiteY17" fmla="*/ 1428206 h 2717247"/>
                <a:gd name="connsiteX18" fmla="*/ 788276 w 1634095"/>
                <a:gd name="connsiteY18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54312 w 1634095"/>
                <a:gd name="connsiteY2" fmla="*/ 1942012 h 2717247"/>
                <a:gd name="connsiteX3" fmla="*/ 1594222 w 1634095"/>
                <a:gd name="connsiteY3" fmla="*/ 2150055 h 2717247"/>
                <a:gd name="connsiteX4" fmla="*/ 1550276 w 1634095"/>
                <a:gd name="connsiteY4" fmla="*/ 2360023 h 2717247"/>
                <a:gd name="connsiteX5" fmla="*/ 1630991 w 1634095"/>
                <a:gd name="connsiteY5" fmla="*/ 2263528 h 2717247"/>
                <a:gd name="connsiteX6" fmla="*/ 1582441 w 1634095"/>
                <a:gd name="connsiteY6" fmla="*/ 2501504 h 2717247"/>
                <a:gd name="connsiteX7" fmla="*/ 1169276 w 1634095"/>
                <a:gd name="connsiteY7" fmla="*/ 2712720 h 2717247"/>
                <a:gd name="connsiteX8" fmla="*/ 788276 w 1634095"/>
                <a:gd name="connsiteY8" fmla="*/ 2377440 h 2717247"/>
                <a:gd name="connsiteX9" fmla="*/ 790271 w 1634095"/>
                <a:gd name="connsiteY9" fmla="*/ 2360023 h 2717247"/>
                <a:gd name="connsiteX10" fmla="*/ 786281 w 1634095"/>
                <a:gd name="connsiteY10" fmla="*/ 2360023 h 2717247"/>
                <a:gd name="connsiteX11" fmla="*/ 788276 w 1634095"/>
                <a:gd name="connsiteY11" fmla="*/ 2377440 h 2717247"/>
                <a:gd name="connsiteX12" fmla="*/ 407276 w 1634095"/>
                <a:gd name="connsiteY12" fmla="*/ 2712720 h 2717247"/>
                <a:gd name="connsiteX13" fmla="*/ 26276 w 1634095"/>
                <a:gd name="connsiteY13" fmla="*/ 2377440 h 2717247"/>
                <a:gd name="connsiteX14" fmla="*/ 28271 w 1634095"/>
                <a:gd name="connsiteY14" fmla="*/ 2360023 h 2717247"/>
                <a:gd name="connsiteX15" fmla="*/ 26276 w 1634095"/>
                <a:gd name="connsiteY15" fmla="*/ 2360023 h 2717247"/>
                <a:gd name="connsiteX16" fmla="*/ 4187 w 1634095"/>
                <a:gd name="connsiteY16" fmla="*/ 2029098 h 2717247"/>
                <a:gd name="connsiteX17" fmla="*/ 130779 w 1634095"/>
                <a:gd name="connsiteY17" fmla="*/ 1428206 h 2717247"/>
                <a:gd name="connsiteX18" fmla="*/ 788276 w 1634095"/>
                <a:gd name="connsiteY18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54312 w 1634095"/>
                <a:gd name="connsiteY2" fmla="*/ 1942012 h 2717247"/>
                <a:gd name="connsiteX3" fmla="*/ 1550276 w 1634095"/>
                <a:gd name="connsiteY3" fmla="*/ 2360023 h 2717247"/>
                <a:gd name="connsiteX4" fmla="*/ 1630991 w 1634095"/>
                <a:gd name="connsiteY4" fmla="*/ 2263528 h 2717247"/>
                <a:gd name="connsiteX5" fmla="*/ 1582441 w 1634095"/>
                <a:gd name="connsiteY5" fmla="*/ 2501504 h 2717247"/>
                <a:gd name="connsiteX6" fmla="*/ 1169276 w 1634095"/>
                <a:gd name="connsiteY6" fmla="*/ 2712720 h 2717247"/>
                <a:gd name="connsiteX7" fmla="*/ 788276 w 1634095"/>
                <a:gd name="connsiteY7" fmla="*/ 2377440 h 2717247"/>
                <a:gd name="connsiteX8" fmla="*/ 790271 w 1634095"/>
                <a:gd name="connsiteY8" fmla="*/ 2360023 h 2717247"/>
                <a:gd name="connsiteX9" fmla="*/ 786281 w 1634095"/>
                <a:gd name="connsiteY9" fmla="*/ 2360023 h 2717247"/>
                <a:gd name="connsiteX10" fmla="*/ 788276 w 1634095"/>
                <a:gd name="connsiteY10" fmla="*/ 2377440 h 2717247"/>
                <a:gd name="connsiteX11" fmla="*/ 407276 w 1634095"/>
                <a:gd name="connsiteY11" fmla="*/ 2712720 h 2717247"/>
                <a:gd name="connsiteX12" fmla="*/ 26276 w 1634095"/>
                <a:gd name="connsiteY12" fmla="*/ 2377440 h 2717247"/>
                <a:gd name="connsiteX13" fmla="*/ 28271 w 1634095"/>
                <a:gd name="connsiteY13" fmla="*/ 2360023 h 2717247"/>
                <a:gd name="connsiteX14" fmla="*/ 26276 w 1634095"/>
                <a:gd name="connsiteY14" fmla="*/ 2360023 h 2717247"/>
                <a:gd name="connsiteX15" fmla="*/ 4187 w 1634095"/>
                <a:gd name="connsiteY15" fmla="*/ 2029098 h 2717247"/>
                <a:gd name="connsiteX16" fmla="*/ 130779 w 1634095"/>
                <a:gd name="connsiteY16" fmla="*/ 1428206 h 2717247"/>
                <a:gd name="connsiteX17" fmla="*/ 788276 w 1634095"/>
                <a:gd name="connsiteY17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54312 w 1634095"/>
                <a:gd name="connsiteY2" fmla="*/ 1942012 h 2717247"/>
                <a:gd name="connsiteX3" fmla="*/ 1630991 w 1634095"/>
                <a:gd name="connsiteY3" fmla="*/ 2263528 h 2717247"/>
                <a:gd name="connsiteX4" fmla="*/ 1582441 w 1634095"/>
                <a:gd name="connsiteY4" fmla="*/ 2501504 h 2717247"/>
                <a:gd name="connsiteX5" fmla="*/ 1169276 w 1634095"/>
                <a:gd name="connsiteY5" fmla="*/ 2712720 h 2717247"/>
                <a:gd name="connsiteX6" fmla="*/ 788276 w 1634095"/>
                <a:gd name="connsiteY6" fmla="*/ 2377440 h 2717247"/>
                <a:gd name="connsiteX7" fmla="*/ 790271 w 1634095"/>
                <a:gd name="connsiteY7" fmla="*/ 2360023 h 2717247"/>
                <a:gd name="connsiteX8" fmla="*/ 786281 w 1634095"/>
                <a:gd name="connsiteY8" fmla="*/ 2360023 h 2717247"/>
                <a:gd name="connsiteX9" fmla="*/ 788276 w 1634095"/>
                <a:gd name="connsiteY9" fmla="*/ 2377440 h 2717247"/>
                <a:gd name="connsiteX10" fmla="*/ 407276 w 1634095"/>
                <a:gd name="connsiteY10" fmla="*/ 2712720 h 2717247"/>
                <a:gd name="connsiteX11" fmla="*/ 26276 w 1634095"/>
                <a:gd name="connsiteY11" fmla="*/ 2377440 h 2717247"/>
                <a:gd name="connsiteX12" fmla="*/ 28271 w 1634095"/>
                <a:gd name="connsiteY12" fmla="*/ 2360023 h 2717247"/>
                <a:gd name="connsiteX13" fmla="*/ 26276 w 1634095"/>
                <a:gd name="connsiteY13" fmla="*/ 2360023 h 2717247"/>
                <a:gd name="connsiteX14" fmla="*/ 4187 w 1634095"/>
                <a:gd name="connsiteY14" fmla="*/ 2029098 h 2717247"/>
                <a:gd name="connsiteX15" fmla="*/ 130779 w 1634095"/>
                <a:gd name="connsiteY15" fmla="*/ 1428206 h 2717247"/>
                <a:gd name="connsiteX16" fmla="*/ 788276 w 1634095"/>
                <a:gd name="connsiteY16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77287 w 1634095"/>
                <a:gd name="connsiteY2" fmla="*/ 1909847 h 2717247"/>
                <a:gd name="connsiteX3" fmla="*/ 1630991 w 1634095"/>
                <a:gd name="connsiteY3" fmla="*/ 2263528 h 2717247"/>
                <a:gd name="connsiteX4" fmla="*/ 1582441 w 1634095"/>
                <a:gd name="connsiteY4" fmla="*/ 2501504 h 2717247"/>
                <a:gd name="connsiteX5" fmla="*/ 1169276 w 1634095"/>
                <a:gd name="connsiteY5" fmla="*/ 2712720 h 2717247"/>
                <a:gd name="connsiteX6" fmla="*/ 788276 w 1634095"/>
                <a:gd name="connsiteY6" fmla="*/ 2377440 h 2717247"/>
                <a:gd name="connsiteX7" fmla="*/ 790271 w 1634095"/>
                <a:gd name="connsiteY7" fmla="*/ 2360023 h 2717247"/>
                <a:gd name="connsiteX8" fmla="*/ 786281 w 1634095"/>
                <a:gd name="connsiteY8" fmla="*/ 2360023 h 2717247"/>
                <a:gd name="connsiteX9" fmla="*/ 788276 w 1634095"/>
                <a:gd name="connsiteY9" fmla="*/ 2377440 h 2717247"/>
                <a:gd name="connsiteX10" fmla="*/ 407276 w 1634095"/>
                <a:gd name="connsiteY10" fmla="*/ 2712720 h 2717247"/>
                <a:gd name="connsiteX11" fmla="*/ 26276 w 1634095"/>
                <a:gd name="connsiteY11" fmla="*/ 2377440 h 2717247"/>
                <a:gd name="connsiteX12" fmla="*/ 28271 w 1634095"/>
                <a:gd name="connsiteY12" fmla="*/ 2360023 h 2717247"/>
                <a:gd name="connsiteX13" fmla="*/ 26276 w 1634095"/>
                <a:gd name="connsiteY13" fmla="*/ 2360023 h 2717247"/>
                <a:gd name="connsiteX14" fmla="*/ 4187 w 1634095"/>
                <a:gd name="connsiteY14" fmla="*/ 2029098 h 2717247"/>
                <a:gd name="connsiteX15" fmla="*/ 130779 w 1634095"/>
                <a:gd name="connsiteY15" fmla="*/ 1428206 h 2717247"/>
                <a:gd name="connsiteX16" fmla="*/ 788276 w 1634095"/>
                <a:gd name="connsiteY16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77287 w 1634095"/>
                <a:gd name="connsiteY2" fmla="*/ 1909847 h 2717247"/>
                <a:gd name="connsiteX3" fmla="*/ 1630991 w 1634095"/>
                <a:gd name="connsiteY3" fmla="*/ 2263528 h 2717247"/>
                <a:gd name="connsiteX4" fmla="*/ 1582441 w 1634095"/>
                <a:gd name="connsiteY4" fmla="*/ 2501504 h 2717247"/>
                <a:gd name="connsiteX5" fmla="*/ 1169276 w 1634095"/>
                <a:gd name="connsiteY5" fmla="*/ 2712720 h 2717247"/>
                <a:gd name="connsiteX6" fmla="*/ 788276 w 1634095"/>
                <a:gd name="connsiteY6" fmla="*/ 2377440 h 2717247"/>
                <a:gd name="connsiteX7" fmla="*/ 790271 w 1634095"/>
                <a:gd name="connsiteY7" fmla="*/ 2360023 h 2717247"/>
                <a:gd name="connsiteX8" fmla="*/ 786281 w 1634095"/>
                <a:gd name="connsiteY8" fmla="*/ 2360023 h 2717247"/>
                <a:gd name="connsiteX9" fmla="*/ 788276 w 1634095"/>
                <a:gd name="connsiteY9" fmla="*/ 2377440 h 2717247"/>
                <a:gd name="connsiteX10" fmla="*/ 407276 w 1634095"/>
                <a:gd name="connsiteY10" fmla="*/ 2712720 h 2717247"/>
                <a:gd name="connsiteX11" fmla="*/ 26276 w 1634095"/>
                <a:gd name="connsiteY11" fmla="*/ 2377440 h 2717247"/>
                <a:gd name="connsiteX12" fmla="*/ 28271 w 1634095"/>
                <a:gd name="connsiteY12" fmla="*/ 2360023 h 2717247"/>
                <a:gd name="connsiteX13" fmla="*/ 26276 w 1634095"/>
                <a:gd name="connsiteY13" fmla="*/ 2360023 h 2717247"/>
                <a:gd name="connsiteX14" fmla="*/ 4187 w 1634095"/>
                <a:gd name="connsiteY14" fmla="*/ 2029098 h 2717247"/>
                <a:gd name="connsiteX15" fmla="*/ 130779 w 1634095"/>
                <a:gd name="connsiteY15" fmla="*/ 1428206 h 2717247"/>
                <a:gd name="connsiteX16" fmla="*/ 788276 w 1634095"/>
                <a:gd name="connsiteY16" fmla="*/ 0 h 2717247"/>
                <a:gd name="connsiteX0" fmla="*/ 788276 w 1634095"/>
                <a:gd name="connsiteY0" fmla="*/ 0 h 2717247"/>
                <a:gd name="connsiteX1" fmla="*/ 1447481 w 1634095"/>
                <a:gd name="connsiteY1" fmla="*/ 1402342 h 2717247"/>
                <a:gd name="connsiteX2" fmla="*/ 1577287 w 1634095"/>
                <a:gd name="connsiteY2" fmla="*/ 1909847 h 2717247"/>
                <a:gd name="connsiteX3" fmla="*/ 1630991 w 1634095"/>
                <a:gd name="connsiteY3" fmla="*/ 2263528 h 2717247"/>
                <a:gd name="connsiteX4" fmla="*/ 1582441 w 1634095"/>
                <a:gd name="connsiteY4" fmla="*/ 2501504 h 2717247"/>
                <a:gd name="connsiteX5" fmla="*/ 1169276 w 1634095"/>
                <a:gd name="connsiteY5" fmla="*/ 2712720 h 2717247"/>
                <a:gd name="connsiteX6" fmla="*/ 788276 w 1634095"/>
                <a:gd name="connsiteY6" fmla="*/ 2377440 h 2717247"/>
                <a:gd name="connsiteX7" fmla="*/ 790271 w 1634095"/>
                <a:gd name="connsiteY7" fmla="*/ 2360023 h 2717247"/>
                <a:gd name="connsiteX8" fmla="*/ 786281 w 1634095"/>
                <a:gd name="connsiteY8" fmla="*/ 2360023 h 2717247"/>
                <a:gd name="connsiteX9" fmla="*/ 788276 w 1634095"/>
                <a:gd name="connsiteY9" fmla="*/ 2377440 h 2717247"/>
                <a:gd name="connsiteX10" fmla="*/ 407276 w 1634095"/>
                <a:gd name="connsiteY10" fmla="*/ 2712720 h 2717247"/>
                <a:gd name="connsiteX11" fmla="*/ 26276 w 1634095"/>
                <a:gd name="connsiteY11" fmla="*/ 2377440 h 2717247"/>
                <a:gd name="connsiteX12" fmla="*/ 28271 w 1634095"/>
                <a:gd name="connsiteY12" fmla="*/ 2360023 h 2717247"/>
                <a:gd name="connsiteX13" fmla="*/ 26276 w 1634095"/>
                <a:gd name="connsiteY13" fmla="*/ 2360023 h 2717247"/>
                <a:gd name="connsiteX14" fmla="*/ 4187 w 1634095"/>
                <a:gd name="connsiteY14" fmla="*/ 2029098 h 2717247"/>
                <a:gd name="connsiteX15" fmla="*/ 130779 w 1634095"/>
                <a:gd name="connsiteY15" fmla="*/ 1428206 h 2717247"/>
                <a:gd name="connsiteX16" fmla="*/ 788276 w 1634095"/>
                <a:gd name="connsiteY16" fmla="*/ 0 h 2717247"/>
                <a:gd name="connsiteX0" fmla="*/ 788276 w 1630991"/>
                <a:gd name="connsiteY0" fmla="*/ 0 h 2717247"/>
                <a:gd name="connsiteX1" fmla="*/ 1447481 w 1630991"/>
                <a:gd name="connsiteY1" fmla="*/ 1402342 h 2717247"/>
                <a:gd name="connsiteX2" fmla="*/ 1577287 w 1630991"/>
                <a:gd name="connsiteY2" fmla="*/ 1909847 h 2717247"/>
                <a:gd name="connsiteX3" fmla="*/ 1630991 w 1630991"/>
                <a:gd name="connsiteY3" fmla="*/ 2263528 h 2717247"/>
                <a:gd name="connsiteX4" fmla="*/ 1582441 w 1630991"/>
                <a:gd name="connsiteY4" fmla="*/ 2501504 h 2717247"/>
                <a:gd name="connsiteX5" fmla="*/ 1169276 w 1630991"/>
                <a:gd name="connsiteY5" fmla="*/ 2712720 h 2717247"/>
                <a:gd name="connsiteX6" fmla="*/ 788276 w 1630991"/>
                <a:gd name="connsiteY6" fmla="*/ 2377440 h 2717247"/>
                <a:gd name="connsiteX7" fmla="*/ 790271 w 1630991"/>
                <a:gd name="connsiteY7" fmla="*/ 2360023 h 2717247"/>
                <a:gd name="connsiteX8" fmla="*/ 786281 w 1630991"/>
                <a:gd name="connsiteY8" fmla="*/ 2360023 h 2717247"/>
                <a:gd name="connsiteX9" fmla="*/ 788276 w 1630991"/>
                <a:gd name="connsiteY9" fmla="*/ 2377440 h 2717247"/>
                <a:gd name="connsiteX10" fmla="*/ 407276 w 1630991"/>
                <a:gd name="connsiteY10" fmla="*/ 2712720 h 2717247"/>
                <a:gd name="connsiteX11" fmla="*/ 26276 w 1630991"/>
                <a:gd name="connsiteY11" fmla="*/ 2377440 h 2717247"/>
                <a:gd name="connsiteX12" fmla="*/ 28271 w 1630991"/>
                <a:gd name="connsiteY12" fmla="*/ 2360023 h 2717247"/>
                <a:gd name="connsiteX13" fmla="*/ 26276 w 1630991"/>
                <a:gd name="connsiteY13" fmla="*/ 2360023 h 2717247"/>
                <a:gd name="connsiteX14" fmla="*/ 4187 w 1630991"/>
                <a:gd name="connsiteY14" fmla="*/ 2029098 h 2717247"/>
                <a:gd name="connsiteX15" fmla="*/ 130779 w 1630991"/>
                <a:gd name="connsiteY15" fmla="*/ 1428206 h 2717247"/>
                <a:gd name="connsiteX16" fmla="*/ 788276 w 1630991"/>
                <a:gd name="connsiteY16" fmla="*/ 0 h 2717247"/>
                <a:gd name="connsiteX0" fmla="*/ 788276 w 1630991"/>
                <a:gd name="connsiteY0" fmla="*/ 0 h 2717765"/>
                <a:gd name="connsiteX1" fmla="*/ 1447481 w 1630991"/>
                <a:gd name="connsiteY1" fmla="*/ 1402342 h 2717765"/>
                <a:gd name="connsiteX2" fmla="*/ 1577287 w 1630991"/>
                <a:gd name="connsiteY2" fmla="*/ 1909847 h 2717765"/>
                <a:gd name="connsiteX3" fmla="*/ 1630991 w 1630991"/>
                <a:gd name="connsiteY3" fmla="*/ 2263528 h 2717765"/>
                <a:gd name="connsiteX4" fmla="*/ 1541086 w 1630991"/>
                <a:gd name="connsiteY4" fmla="*/ 2506099 h 2717765"/>
                <a:gd name="connsiteX5" fmla="*/ 1169276 w 1630991"/>
                <a:gd name="connsiteY5" fmla="*/ 2712720 h 2717765"/>
                <a:gd name="connsiteX6" fmla="*/ 788276 w 1630991"/>
                <a:gd name="connsiteY6" fmla="*/ 2377440 h 2717765"/>
                <a:gd name="connsiteX7" fmla="*/ 790271 w 1630991"/>
                <a:gd name="connsiteY7" fmla="*/ 2360023 h 2717765"/>
                <a:gd name="connsiteX8" fmla="*/ 786281 w 1630991"/>
                <a:gd name="connsiteY8" fmla="*/ 2360023 h 2717765"/>
                <a:gd name="connsiteX9" fmla="*/ 788276 w 1630991"/>
                <a:gd name="connsiteY9" fmla="*/ 2377440 h 2717765"/>
                <a:gd name="connsiteX10" fmla="*/ 407276 w 1630991"/>
                <a:gd name="connsiteY10" fmla="*/ 2712720 h 2717765"/>
                <a:gd name="connsiteX11" fmla="*/ 26276 w 1630991"/>
                <a:gd name="connsiteY11" fmla="*/ 2377440 h 2717765"/>
                <a:gd name="connsiteX12" fmla="*/ 28271 w 1630991"/>
                <a:gd name="connsiteY12" fmla="*/ 2360023 h 2717765"/>
                <a:gd name="connsiteX13" fmla="*/ 26276 w 1630991"/>
                <a:gd name="connsiteY13" fmla="*/ 2360023 h 2717765"/>
                <a:gd name="connsiteX14" fmla="*/ 4187 w 1630991"/>
                <a:gd name="connsiteY14" fmla="*/ 2029098 h 2717765"/>
                <a:gd name="connsiteX15" fmla="*/ 130779 w 1630991"/>
                <a:gd name="connsiteY15" fmla="*/ 1428206 h 2717765"/>
                <a:gd name="connsiteX16" fmla="*/ 788276 w 1630991"/>
                <a:gd name="connsiteY16" fmla="*/ 0 h 2717765"/>
                <a:gd name="connsiteX0" fmla="*/ 788276 w 1630991"/>
                <a:gd name="connsiteY0" fmla="*/ 0 h 2717264"/>
                <a:gd name="connsiteX1" fmla="*/ 1447481 w 1630991"/>
                <a:gd name="connsiteY1" fmla="*/ 1402342 h 2717264"/>
                <a:gd name="connsiteX2" fmla="*/ 1577287 w 1630991"/>
                <a:gd name="connsiteY2" fmla="*/ 1909847 h 2717264"/>
                <a:gd name="connsiteX3" fmla="*/ 1630991 w 1630991"/>
                <a:gd name="connsiteY3" fmla="*/ 2263528 h 2717264"/>
                <a:gd name="connsiteX4" fmla="*/ 1541086 w 1630991"/>
                <a:gd name="connsiteY4" fmla="*/ 2506099 h 2717264"/>
                <a:gd name="connsiteX5" fmla="*/ 1169276 w 1630991"/>
                <a:gd name="connsiteY5" fmla="*/ 2712720 h 2717264"/>
                <a:gd name="connsiteX6" fmla="*/ 788276 w 1630991"/>
                <a:gd name="connsiteY6" fmla="*/ 2377440 h 2717264"/>
                <a:gd name="connsiteX7" fmla="*/ 790271 w 1630991"/>
                <a:gd name="connsiteY7" fmla="*/ 2360023 h 2717264"/>
                <a:gd name="connsiteX8" fmla="*/ 786281 w 1630991"/>
                <a:gd name="connsiteY8" fmla="*/ 2360023 h 2717264"/>
                <a:gd name="connsiteX9" fmla="*/ 788276 w 1630991"/>
                <a:gd name="connsiteY9" fmla="*/ 2377440 h 2717264"/>
                <a:gd name="connsiteX10" fmla="*/ 407276 w 1630991"/>
                <a:gd name="connsiteY10" fmla="*/ 2712720 h 2717264"/>
                <a:gd name="connsiteX11" fmla="*/ 26276 w 1630991"/>
                <a:gd name="connsiteY11" fmla="*/ 2377440 h 2717264"/>
                <a:gd name="connsiteX12" fmla="*/ 28271 w 1630991"/>
                <a:gd name="connsiteY12" fmla="*/ 2360023 h 2717264"/>
                <a:gd name="connsiteX13" fmla="*/ 26276 w 1630991"/>
                <a:gd name="connsiteY13" fmla="*/ 2360023 h 2717264"/>
                <a:gd name="connsiteX14" fmla="*/ 4187 w 1630991"/>
                <a:gd name="connsiteY14" fmla="*/ 2029098 h 2717264"/>
                <a:gd name="connsiteX15" fmla="*/ 130779 w 1630991"/>
                <a:gd name="connsiteY15" fmla="*/ 1428206 h 2717264"/>
                <a:gd name="connsiteX16" fmla="*/ 788276 w 1630991"/>
                <a:gd name="connsiteY16" fmla="*/ 0 h 2717264"/>
                <a:gd name="connsiteX0" fmla="*/ 788276 w 1603421"/>
                <a:gd name="connsiteY0" fmla="*/ 0 h 2717264"/>
                <a:gd name="connsiteX1" fmla="*/ 1447481 w 1603421"/>
                <a:gd name="connsiteY1" fmla="*/ 1402342 h 2717264"/>
                <a:gd name="connsiteX2" fmla="*/ 1577287 w 1603421"/>
                <a:gd name="connsiteY2" fmla="*/ 1909847 h 2717264"/>
                <a:gd name="connsiteX3" fmla="*/ 1603421 w 1603421"/>
                <a:gd name="connsiteY3" fmla="*/ 2258933 h 2717264"/>
                <a:gd name="connsiteX4" fmla="*/ 1541086 w 1603421"/>
                <a:gd name="connsiteY4" fmla="*/ 2506099 h 2717264"/>
                <a:gd name="connsiteX5" fmla="*/ 1169276 w 1603421"/>
                <a:gd name="connsiteY5" fmla="*/ 2712720 h 2717264"/>
                <a:gd name="connsiteX6" fmla="*/ 788276 w 1603421"/>
                <a:gd name="connsiteY6" fmla="*/ 2377440 h 2717264"/>
                <a:gd name="connsiteX7" fmla="*/ 790271 w 1603421"/>
                <a:gd name="connsiteY7" fmla="*/ 2360023 h 2717264"/>
                <a:gd name="connsiteX8" fmla="*/ 786281 w 1603421"/>
                <a:gd name="connsiteY8" fmla="*/ 2360023 h 2717264"/>
                <a:gd name="connsiteX9" fmla="*/ 788276 w 1603421"/>
                <a:gd name="connsiteY9" fmla="*/ 2377440 h 2717264"/>
                <a:gd name="connsiteX10" fmla="*/ 407276 w 1603421"/>
                <a:gd name="connsiteY10" fmla="*/ 2712720 h 2717264"/>
                <a:gd name="connsiteX11" fmla="*/ 26276 w 1603421"/>
                <a:gd name="connsiteY11" fmla="*/ 2377440 h 2717264"/>
                <a:gd name="connsiteX12" fmla="*/ 28271 w 1603421"/>
                <a:gd name="connsiteY12" fmla="*/ 2360023 h 2717264"/>
                <a:gd name="connsiteX13" fmla="*/ 26276 w 1603421"/>
                <a:gd name="connsiteY13" fmla="*/ 2360023 h 2717264"/>
                <a:gd name="connsiteX14" fmla="*/ 4187 w 1603421"/>
                <a:gd name="connsiteY14" fmla="*/ 2029098 h 2717264"/>
                <a:gd name="connsiteX15" fmla="*/ 130779 w 1603421"/>
                <a:gd name="connsiteY15" fmla="*/ 1428206 h 2717264"/>
                <a:gd name="connsiteX16" fmla="*/ 788276 w 1603421"/>
                <a:gd name="connsiteY16" fmla="*/ 0 h 2717264"/>
                <a:gd name="connsiteX0" fmla="*/ 791596 w 1606741"/>
                <a:gd name="connsiteY0" fmla="*/ 0 h 2717264"/>
                <a:gd name="connsiteX1" fmla="*/ 1450801 w 1606741"/>
                <a:gd name="connsiteY1" fmla="*/ 1402342 h 2717264"/>
                <a:gd name="connsiteX2" fmla="*/ 1580607 w 1606741"/>
                <a:gd name="connsiteY2" fmla="*/ 1909847 h 2717264"/>
                <a:gd name="connsiteX3" fmla="*/ 1606741 w 1606741"/>
                <a:gd name="connsiteY3" fmla="*/ 2258933 h 2717264"/>
                <a:gd name="connsiteX4" fmla="*/ 1544406 w 1606741"/>
                <a:gd name="connsiteY4" fmla="*/ 2506099 h 2717264"/>
                <a:gd name="connsiteX5" fmla="*/ 1172596 w 1606741"/>
                <a:gd name="connsiteY5" fmla="*/ 2712720 h 2717264"/>
                <a:gd name="connsiteX6" fmla="*/ 791596 w 1606741"/>
                <a:gd name="connsiteY6" fmla="*/ 2377440 h 2717264"/>
                <a:gd name="connsiteX7" fmla="*/ 793591 w 1606741"/>
                <a:gd name="connsiteY7" fmla="*/ 2360023 h 2717264"/>
                <a:gd name="connsiteX8" fmla="*/ 789601 w 1606741"/>
                <a:gd name="connsiteY8" fmla="*/ 2360023 h 2717264"/>
                <a:gd name="connsiteX9" fmla="*/ 791596 w 1606741"/>
                <a:gd name="connsiteY9" fmla="*/ 2377440 h 2717264"/>
                <a:gd name="connsiteX10" fmla="*/ 410596 w 1606741"/>
                <a:gd name="connsiteY10" fmla="*/ 2712720 h 2717264"/>
                <a:gd name="connsiteX11" fmla="*/ 29596 w 1606741"/>
                <a:gd name="connsiteY11" fmla="*/ 2377440 h 2717264"/>
                <a:gd name="connsiteX12" fmla="*/ 31591 w 1606741"/>
                <a:gd name="connsiteY12" fmla="*/ 2360023 h 2717264"/>
                <a:gd name="connsiteX13" fmla="*/ 29596 w 1606741"/>
                <a:gd name="connsiteY13" fmla="*/ 2360023 h 2717264"/>
                <a:gd name="connsiteX14" fmla="*/ 7507 w 1606741"/>
                <a:gd name="connsiteY14" fmla="*/ 2029098 h 2717264"/>
                <a:gd name="connsiteX15" fmla="*/ 134099 w 1606741"/>
                <a:gd name="connsiteY15" fmla="*/ 1428206 h 2717264"/>
                <a:gd name="connsiteX16" fmla="*/ 791596 w 1606741"/>
                <a:gd name="connsiteY16" fmla="*/ 0 h 2717264"/>
                <a:gd name="connsiteX0" fmla="*/ 907523 w 1722668"/>
                <a:gd name="connsiteY0" fmla="*/ 0 h 2717264"/>
                <a:gd name="connsiteX1" fmla="*/ 1566728 w 1722668"/>
                <a:gd name="connsiteY1" fmla="*/ 1402342 h 2717264"/>
                <a:gd name="connsiteX2" fmla="*/ 1696534 w 1722668"/>
                <a:gd name="connsiteY2" fmla="*/ 1909847 h 2717264"/>
                <a:gd name="connsiteX3" fmla="*/ 1722668 w 1722668"/>
                <a:gd name="connsiteY3" fmla="*/ 2258933 h 2717264"/>
                <a:gd name="connsiteX4" fmla="*/ 1660333 w 1722668"/>
                <a:gd name="connsiteY4" fmla="*/ 2506099 h 2717264"/>
                <a:gd name="connsiteX5" fmla="*/ 1288523 w 1722668"/>
                <a:gd name="connsiteY5" fmla="*/ 2712720 h 2717264"/>
                <a:gd name="connsiteX6" fmla="*/ 907523 w 1722668"/>
                <a:gd name="connsiteY6" fmla="*/ 2377440 h 2717264"/>
                <a:gd name="connsiteX7" fmla="*/ 909518 w 1722668"/>
                <a:gd name="connsiteY7" fmla="*/ 2360023 h 2717264"/>
                <a:gd name="connsiteX8" fmla="*/ 905528 w 1722668"/>
                <a:gd name="connsiteY8" fmla="*/ 2360023 h 2717264"/>
                <a:gd name="connsiteX9" fmla="*/ 907523 w 1722668"/>
                <a:gd name="connsiteY9" fmla="*/ 2377440 h 2717264"/>
                <a:gd name="connsiteX10" fmla="*/ 526523 w 1722668"/>
                <a:gd name="connsiteY10" fmla="*/ 2712720 h 2717264"/>
                <a:gd name="connsiteX11" fmla="*/ 145523 w 1722668"/>
                <a:gd name="connsiteY11" fmla="*/ 2377440 h 2717264"/>
                <a:gd name="connsiteX12" fmla="*/ 147518 w 1722668"/>
                <a:gd name="connsiteY12" fmla="*/ 2360023 h 2717264"/>
                <a:gd name="connsiteX13" fmla="*/ 3079 w 1722668"/>
                <a:gd name="connsiteY13" fmla="*/ 2355428 h 2717264"/>
                <a:gd name="connsiteX14" fmla="*/ 123434 w 1722668"/>
                <a:gd name="connsiteY14" fmla="*/ 2029098 h 2717264"/>
                <a:gd name="connsiteX15" fmla="*/ 250026 w 1722668"/>
                <a:gd name="connsiteY15" fmla="*/ 1428206 h 2717264"/>
                <a:gd name="connsiteX16" fmla="*/ 907523 w 1722668"/>
                <a:gd name="connsiteY16" fmla="*/ 0 h 2717264"/>
                <a:gd name="connsiteX0" fmla="*/ 907523 w 1722668"/>
                <a:gd name="connsiteY0" fmla="*/ 0 h 2717264"/>
                <a:gd name="connsiteX1" fmla="*/ 1566728 w 1722668"/>
                <a:gd name="connsiteY1" fmla="*/ 1402342 h 2717264"/>
                <a:gd name="connsiteX2" fmla="*/ 1696534 w 1722668"/>
                <a:gd name="connsiteY2" fmla="*/ 1909847 h 2717264"/>
                <a:gd name="connsiteX3" fmla="*/ 1722668 w 1722668"/>
                <a:gd name="connsiteY3" fmla="*/ 2258933 h 2717264"/>
                <a:gd name="connsiteX4" fmla="*/ 1660333 w 1722668"/>
                <a:gd name="connsiteY4" fmla="*/ 2506099 h 2717264"/>
                <a:gd name="connsiteX5" fmla="*/ 1288523 w 1722668"/>
                <a:gd name="connsiteY5" fmla="*/ 2712720 h 2717264"/>
                <a:gd name="connsiteX6" fmla="*/ 907523 w 1722668"/>
                <a:gd name="connsiteY6" fmla="*/ 2377440 h 2717264"/>
                <a:gd name="connsiteX7" fmla="*/ 909518 w 1722668"/>
                <a:gd name="connsiteY7" fmla="*/ 2360023 h 2717264"/>
                <a:gd name="connsiteX8" fmla="*/ 905528 w 1722668"/>
                <a:gd name="connsiteY8" fmla="*/ 2360023 h 2717264"/>
                <a:gd name="connsiteX9" fmla="*/ 907523 w 1722668"/>
                <a:gd name="connsiteY9" fmla="*/ 2377440 h 2717264"/>
                <a:gd name="connsiteX10" fmla="*/ 526523 w 1722668"/>
                <a:gd name="connsiteY10" fmla="*/ 2712720 h 2717264"/>
                <a:gd name="connsiteX11" fmla="*/ 145523 w 1722668"/>
                <a:gd name="connsiteY11" fmla="*/ 2377440 h 2717264"/>
                <a:gd name="connsiteX12" fmla="*/ 147518 w 1722668"/>
                <a:gd name="connsiteY12" fmla="*/ 2360023 h 2717264"/>
                <a:gd name="connsiteX13" fmla="*/ 3079 w 1722668"/>
                <a:gd name="connsiteY13" fmla="*/ 2355428 h 2717264"/>
                <a:gd name="connsiteX14" fmla="*/ 123434 w 1722668"/>
                <a:gd name="connsiteY14" fmla="*/ 2029098 h 2717264"/>
                <a:gd name="connsiteX15" fmla="*/ 250026 w 1722668"/>
                <a:gd name="connsiteY15" fmla="*/ 1428206 h 2717264"/>
                <a:gd name="connsiteX16" fmla="*/ 907523 w 1722668"/>
                <a:gd name="connsiteY16" fmla="*/ 0 h 2717264"/>
                <a:gd name="connsiteX0" fmla="*/ 784089 w 1599234"/>
                <a:gd name="connsiteY0" fmla="*/ 0 h 2717264"/>
                <a:gd name="connsiteX1" fmla="*/ 1443294 w 1599234"/>
                <a:gd name="connsiteY1" fmla="*/ 1402342 h 2717264"/>
                <a:gd name="connsiteX2" fmla="*/ 1573100 w 1599234"/>
                <a:gd name="connsiteY2" fmla="*/ 1909847 h 2717264"/>
                <a:gd name="connsiteX3" fmla="*/ 1599234 w 1599234"/>
                <a:gd name="connsiteY3" fmla="*/ 2258933 h 2717264"/>
                <a:gd name="connsiteX4" fmla="*/ 1536899 w 1599234"/>
                <a:gd name="connsiteY4" fmla="*/ 2506099 h 2717264"/>
                <a:gd name="connsiteX5" fmla="*/ 1165089 w 1599234"/>
                <a:gd name="connsiteY5" fmla="*/ 2712720 h 2717264"/>
                <a:gd name="connsiteX6" fmla="*/ 784089 w 1599234"/>
                <a:gd name="connsiteY6" fmla="*/ 2377440 h 2717264"/>
                <a:gd name="connsiteX7" fmla="*/ 786084 w 1599234"/>
                <a:gd name="connsiteY7" fmla="*/ 2360023 h 2717264"/>
                <a:gd name="connsiteX8" fmla="*/ 782094 w 1599234"/>
                <a:gd name="connsiteY8" fmla="*/ 2360023 h 2717264"/>
                <a:gd name="connsiteX9" fmla="*/ 784089 w 1599234"/>
                <a:gd name="connsiteY9" fmla="*/ 2377440 h 2717264"/>
                <a:gd name="connsiteX10" fmla="*/ 403089 w 1599234"/>
                <a:gd name="connsiteY10" fmla="*/ 2712720 h 2717264"/>
                <a:gd name="connsiteX11" fmla="*/ 22089 w 1599234"/>
                <a:gd name="connsiteY11" fmla="*/ 2377440 h 2717264"/>
                <a:gd name="connsiteX12" fmla="*/ 24084 w 1599234"/>
                <a:gd name="connsiteY12" fmla="*/ 2360023 h 2717264"/>
                <a:gd name="connsiteX13" fmla="*/ 0 w 1599234"/>
                <a:gd name="connsiteY13" fmla="*/ 2029098 h 2717264"/>
                <a:gd name="connsiteX14" fmla="*/ 126592 w 1599234"/>
                <a:gd name="connsiteY14" fmla="*/ 1428206 h 2717264"/>
                <a:gd name="connsiteX15" fmla="*/ 784089 w 1599234"/>
                <a:gd name="connsiteY15" fmla="*/ 0 h 2717264"/>
                <a:gd name="connsiteX0" fmla="*/ 815145 w 1630290"/>
                <a:gd name="connsiteY0" fmla="*/ 0 h 2717264"/>
                <a:gd name="connsiteX1" fmla="*/ 1474350 w 1630290"/>
                <a:gd name="connsiteY1" fmla="*/ 1402342 h 2717264"/>
                <a:gd name="connsiteX2" fmla="*/ 1604156 w 1630290"/>
                <a:gd name="connsiteY2" fmla="*/ 1909847 h 2717264"/>
                <a:gd name="connsiteX3" fmla="*/ 1630290 w 1630290"/>
                <a:gd name="connsiteY3" fmla="*/ 2258933 h 2717264"/>
                <a:gd name="connsiteX4" fmla="*/ 1567955 w 1630290"/>
                <a:gd name="connsiteY4" fmla="*/ 2506099 h 2717264"/>
                <a:gd name="connsiteX5" fmla="*/ 1196145 w 1630290"/>
                <a:gd name="connsiteY5" fmla="*/ 2712720 h 2717264"/>
                <a:gd name="connsiteX6" fmla="*/ 815145 w 1630290"/>
                <a:gd name="connsiteY6" fmla="*/ 2377440 h 2717264"/>
                <a:gd name="connsiteX7" fmla="*/ 817140 w 1630290"/>
                <a:gd name="connsiteY7" fmla="*/ 2360023 h 2717264"/>
                <a:gd name="connsiteX8" fmla="*/ 813150 w 1630290"/>
                <a:gd name="connsiteY8" fmla="*/ 2360023 h 2717264"/>
                <a:gd name="connsiteX9" fmla="*/ 815145 w 1630290"/>
                <a:gd name="connsiteY9" fmla="*/ 2377440 h 2717264"/>
                <a:gd name="connsiteX10" fmla="*/ 434145 w 1630290"/>
                <a:gd name="connsiteY10" fmla="*/ 2712720 h 2717264"/>
                <a:gd name="connsiteX11" fmla="*/ 53145 w 1630290"/>
                <a:gd name="connsiteY11" fmla="*/ 2377440 h 2717264"/>
                <a:gd name="connsiteX12" fmla="*/ 0 w 1630290"/>
                <a:gd name="connsiteY12" fmla="*/ 2355428 h 2717264"/>
                <a:gd name="connsiteX13" fmla="*/ 31056 w 1630290"/>
                <a:gd name="connsiteY13" fmla="*/ 2029098 h 2717264"/>
                <a:gd name="connsiteX14" fmla="*/ 157648 w 1630290"/>
                <a:gd name="connsiteY14" fmla="*/ 1428206 h 2717264"/>
                <a:gd name="connsiteX15" fmla="*/ 815145 w 1630290"/>
                <a:gd name="connsiteY15" fmla="*/ 0 h 2717264"/>
                <a:gd name="connsiteX0" fmla="*/ 815145 w 1630290"/>
                <a:gd name="connsiteY0" fmla="*/ 0 h 2717264"/>
                <a:gd name="connsiteX1" fmla="*/ 1474350 w 1630290"/>
                <a:gd name="connsiteY1" fmla="*/ 1402342 h 2717264"/>
                <a:gd name="connsiteX2" fmla="*/ 1604156 w 1630290"/>
                <a:gd name="connsiteY2" fmla="*/ 1909847 h 2717264"/>
                <a:gd name="connsiteX3" fmla="*/ 1630290 w 1630290"/>
                <a:gd name="connsiteY3" fmla="*/ 2258933 h 2717264"/>
                <a:gd name="connsiteX4" fmla="*/ 1567955 w 1630290"/>
                <a:gd name="connsiteY4" fmla="*/ 2506099 h 2717264"/>
                <a:gd name="connsiteX5" fmla="*/ 1196145 w 1630290"/>
                <a:gd name="connsiteY5" fmla="*/ 2712720 h 2717264"/>
                <a:gd name="connsiteX6" fmla="*/ 815145 w 1630290"/>
                <a:gd name="connsiteY6" fmla="*/ 2377440 h 2717264"/>
                <a:gd name="connsiteX7" fmla="*/ 817140 w 1630290"/>
                <a:gd name="connsiteY7" fmla="*/ 2360023 h 2717264"/>
                <a:gd name="connsiteX8" fmla="*/ 813150 w 1630290"/>
                <a:gd name="connsiteY8" fmla="*/ 2360023 h 2717264"/>
                <a:gd name="connsiteX9" fmla="*/ 815145 w 1630290"/>
                <a:gd name="connsiteY9" fmla="*/ 2377440 h 2717264"/>
                <a:gd name="connsiteX10" fmla="*/ 434145 w 1630290"/>
                <a:gd name="connsiteY10" fmla="*/ 2712720 h 2717264"/>
                <a:gd name="connsiteX11" fmla="*/ 0 w 1630290"/>
                <a:gd name="connsiteY11" fmla="*/ 2355428 h 2717264"/>
                <a:gd name="connsiteX12" fmla="*/ 31056 w 1630290"/>
                <a:gd name="connsiteY12" fmla="*/ 2029098 h 2717264"/>
                <a:gd name="connsiteX13" fmla="*/ 157648 w 1630290"/>
                <a:gd name="connsiteY13" fmla="*/ 1428206 h 2717264"/>
                <a:gd name="connsiteX14" fmla="*/ 815145 w 1630290"/>
                <a:gd name="connsiteY14" fmla="*/ 0 h 2717264"/>
                <a:gd name="connsiteX0" fmla="*/ 784089 w 1599234"/>
                <a:gd name="connsiteY0" fmla="*/ 0 h 2717264"/>
                <a:gd name="connsiteX1" fmla="*/ 1443294 w 1599234"/>
                <a:gd name="connsiteY1" fmla="*/ 1402342 h 2717264"/>
                <a:gd name="connsiteX2" fmla="*/ 1573100 w 1599234"/>
                <a:gd name="connsiteY2" fmla="*/ 1909847 h 2717264"/>
                <a:gd name="connsiteX3" fmla="*/ 1599234 w 1599234"/>
                <a:gd name="connsiteY3" fmla="*/ 2258933 h 2717264"/>
                <a:gd name="connsiteX4" fmla="*/ 1536899 w 1599234"/>
                <a:gd name="connsiteY4" fmla="*/ 2506099 h 2717264"/>
                <a:gd name="connsiteX5" fmla="*/ 1165089 w 1599234"/>
                <a:gd name="connsiteY5" fmla="*/ 2712720 h 2717264"/>
                <a:gd name="connsiteX6" fmla="*/ 784089 w 1599234"/>
                <a:gd name="connsiteY6" fmla="*/ 2377440 h 2717264"/>
                <a:gd name="connsiteX7" fmla="*/ 786084 w 1599234"/>
                <a:gd name="connsiteY7" fmla="*/ 2360023 h 2717264"/>
                <a:gd name="connsiteX8" fmla="*/ 782094 w 1599234"/>
                <a:gd name="connsiteY8" fmla="*/ 2360023 h 2717264"/>
                <a:gd name="connsiteX9" fmla="*/ 784089 w 1599234"/>
                <a:gd name="connsiteY9" fmla="*/ 2377440 h 2717264"/>
                <a:gd name="connsiteX10" fmla="*/ 403089 w 1599234"/>
                <a:gd name="connsiteY10" fmla="*/ 2712720 h 2717264"/>
                <a:gd name="connsiteX11" fmla="*/ 24084 w 1599234"/>
                <a:gd name="connsiteY11" fmla="*/ 2355428 h 2717264"/>
                <a:gd name="connsiteX12" fmla="*/ 0 w 1599234"/>
                <a:gd name="connsiteY12" fmla="*/ 2029098 h 2717264"/>
                <a:gd name="connsiteX13" fmla="*/ 126592 w 1599234"/>
                <a:gd name="connsiteY13" fmla="*/ 1428206 h 2717264"/>
                <a:gd name="connsiteX14" fmla="*/ 784089 w 1599234"/>
                <a:gd name="connsiteY14" fmla="*/ 0 h 2717264"/>
                <a:gd name="connsiteX0" fmla="*/ 784089 w 1599234"/>
                <a:gd name="connsiteY0" fmla="*/ 0 h 2717264"/>
                <a:gd name="connsiteX1" fmla="*/ 1443294 w 1599234"/>
                <a:gd name="connsiteY1" fmla="*/ 1402342 h 2717264"/>
                <a:gd name="connsiteX2" fmla="*/ 1573100 w 1599234"/>
                <a:gd name="connsiteY2" fmla="*/ 1909847 h 2717264"/>
                <a:gd name="connsiteX3" fmla="*/ 1599234 w 1599234"/>
                <a:gd name="connsiteY3" fmla="*/ 2258933 h 2717264"/>
                <a:gd name="connsiteX4" fmla="*/ 1536899 w 1599234"/>
                <a:gd name="connsiteY4" fmla="*/ 2506099 h 2717264"/>
                <a:gd name="connsiteX5" fmla="*/ 1165089 w 1599234"/>
                <a:gd name="connsiteY5" fmla="*/ 2712720 h 2717264"/>
                <a:gd name="connsiteX6" fmla="*/ 784089 w 1599234"/>
                <a:gd name="connsiteY6" fmla="*/ 2377440 h 2717264"/>
                <a:gd name="connsiteX7" fmla="*/ 786084 w 1599234"/>
                <a:gd name="connsiteY7" fmla="*/ 2360023 h 2717264"/>
                <a:gd name="connsiteX8" fmla="*/ 782094 w 1599234"/>
                <a:gd name="connsiteY8" fmla="*/ 2360023 h 2717264"/>
                <a:gd name="connsiteX9" fmla="*/ 784089 w 1599234"/>
                <a:gd name="connsiteY9" fmla="*/ 2377440 h 2717264"/>
                <a:gd name="connsiteX10" fmla="*/ 403089 w 1599234"/>
                <a:gd name="connsiteY10" fmla="*/ 2712720 h 2717264"/>
                <a:gd name="connsiteX11" fmla="*/ 24084 w 1599234"/>
                <a:gd name="connsiteY11" fmla="*/ 2355428 h 2717264"/>
                <a:gd name="connsiteX12" fmla="*/ 0 w 1599234"/>
                <a:gd name="connsiteY12" fmla="*/ 2029098 h 2717264"/>
                <a:gd name="connsiteX13" fmla="*/ 126592 w 1599234"/>
                <a:gd name="connsiteY13" fmla="*/ 1428206 h 2717264"/>
                <a:gd name="connsiteX14" fmla="*/ 784089 w 1599234"/>
                <a:gd name="connsiteY14" fmla="*/ 0 h 2717264"/>
                <a:gd name="connsiteX0" fmla="*/ 791547 w 1606692"/>
                <a:gd name="connsiteY0" fmla="*/ 0 h 2717264"/>
                <a:gd name="connsiteX1" fmla="*/ 1450752 w 1606692"/>
                <a:gd name="connsiteY1" fmla="*/ 1402342 h 2717264"/>
                <a:gd name="connsiteX2" fmla="*/ 1580558 w 1606692"/>
                <a:gd name="connsiteY2" fmla="*/ 1909847 h 2717264"/>
                <a:gd name="connsiteX3" fmla="*/ 1606692 w 1606692"/>
                <a:gd name="connsiteY3" fmla="*/ 2258933 h 2717264"/>
                <a:gd name="connsiteX4" fmla="*/ 1544357 w 1606692"/>
                <a:gd name="connsiteY4" fmla="*/ 2506099 h 2717264"/>
                <a:gd name="connsiteX5" fmla="*/ 1172547 w 1606692"/>
                <a:gd name="connsiteY5" fmla="*/ 2712720 h 2717264"/>
                <a:gd name="connsiteX6" fmla="*/ 791547 w 1606692"/>
                <a:gd name="connsiteY6" fmla="*/ 2377440 h 2717264"/>
                <a:gd name="connsiteX7" fmla="*/ 793542 w 1606692"/>
                <a:gd name="connsiteY7" fmla="*/ 2360023 h 2717264"/>
                <a:gd name="connsiteX8" fmla="*/ 789552 w 1606692"/>
                <a:gd name="connsiteY8" fmla="*/ 2360023 h 2717264"/>
                <a:gd name="connsiteX9" fmla="*/ 791547 w 1606692"/>
                <a:gd name="connsiteY9" fmla="*/ 2377440 h 2717264"/>
                <a:gd name="connsiteX10" fmla="*/ 410547 w 1606692"/>
                <a:gd name="connsiteY10" fmla="*/ 2712720 h 2717264"/>
                <a:gd name="connsiteX11" fmla="*/ 31542 w 1606692"/>
                <a:gd name="connsiteY11" fmla="*/ 2355428 h 2717264"/>
                <a:gd name="connsiteX12" fmla="*/ 7458 w 1606692"/>
                <a:gd name="connsiteY12" fmla="*/ 2029098 h 2717264"/>
                <a:gd name="connsiteX13" fmla="*/ 134050 w 1606692"/>
                <a:gd name="connsiteY13" fmla="*/ 1428206 h 2717264"/>
                <a:gd name="connsiteX14" fmla="*/ 791547 w 1606692"/>
                <a:gd name="connsiteY14" fmla="*/ 0 h 2717264"/>
                <a:gd name="connsiteX0" fmla="*/ 797893 w 1613038"/>
                <a:gd name="connsiteY0" fmla="*/ 0 h 2717264"/>
                <a:gd name="connsiteX1" fmla="*/ 1457098 w 1613038"/>
                <a:gd name="connsiteY1" fmla="*/ 1402342 h 2717264"/>
                <a:gd name="connsiteX2" fmla="*/ 1586904 w 1613038"/>
                <a:gd name="connsiteY2" fmla="*/ 1909847 h 2717264"/>
                <a:gd name="connsiteX3" fmla="*/ 1613038 w 1613038"/>
                <a:gd name="connsiteY3" fmla="*/ 2258933 h 2717264"/>
                <a:gd name="connsiteX4" fmla="*/ 1550703 w 1613038"/>
                <a:gd name="connsiteY4" fmla="*/ 2506099 h 2717264"/>
                <a:gd name="connsiteX5" fmla="*/ 1178893 w 1613038"/>
                <a:gd name="connsiteY5" fmla="*/ 2712720 h 2717264"/>
                <a:gd name="connsiteX6" fmla="*/ 797893 w 1613038"/>
                <a:gd name="connsiteY6" fmla="*/ 2377440 h 2717264"/>
                <a:gd name="connsiteX7" fmla="*/ 799888 w 1613038"/>
                <a:gd name="connsiteY7" fmla="*/ 2360023 h 2717264"/>
                <a:gd name="connsiteX8" fmla="*/ 795898 w 1613038"/>
                <a:gd name="connsiteY8" fmla="*/ 2360023 h 2717264"/>
                <a:gd name="connsiteX9" fmla="*/ 797893 w 1613038"/>
                <a:gd name="connsiteY9" fmla="*/ 2377440 h 2717264"/>
                <a:gd name="connsiteX10" fmla="*/ 416893 w 1613038"/>
                <a:gd name="connsiteY10" fmla="*/ 2712720 h 2717264"/>
                <a:gd name="connsiteX11" fmla="*/ 37888 w 1613038"/>
                <a:gd name="connsiteY11" fmla="*/ 2355428 h 2717264"/>
                <a:gd name="connsiteX12" fmla="*/ 13804 w 1613038"/>
                <a:gd name="connsiteY12" fmla="*/ 2029098 h 2717264"/>
                <a:gd name="connsiteX13" fmla="*/ 140396 w 1613038"/>
                <a:gd name="connsiteY13" fmla="*/ 1428206 h 2717264"/>
                <a:gd name="connsiteX14" fmla="*/ 797893 w 1613038"/>
                <a:gd name="connsiteY14" fmla="*/ 0 h 2717264"/>
                <a:gd name="connsiteX0" fmla="*/ 797893 w 1613038"/>
                <a:gd name="connsiteY0" fmla="*/ 0 h 2717264"/>
                <a:gd name="connsiteX1" fmla="*/ 1457098 w 1613038"/>
                <a:gd name="connsiteY1" fmla="*/ 1402342 h 2717264"/>
                <a:gd name="connsiteX2" fmla="*/ 1586904 w 1613038"/>
                <a:gd name="connsiteY2" fmla="*/ 1909847 h 2717264"/>
                <a:gd name="connsiteX3" fmla="*/ 1613038 w 1613038"/>
                <a:gd name="connsiteY3" fmla="*/ 2258933 h 2717264"/>
                <a:gd name="connsiteX4" fmla="*/ 1550703 w 1613038"/>
                <a:gd name="connsiteY4" fmla="*/ 2506099 h 2717264"/>
                <a:gd name="connsiteX5" fmla="*/ 1178893 w 1613038"/>
                <a:gd name="connsiteY5" fmla="*/ 2712720 h 2717264"/>
                <a:gd name="connsiteX6" fmla="*/ 797893 w 1613038"/>
                <a:gd name="connsiteY6" fmla="*/ 2377440 h 2717264"/>
                <a:gd name="connsiteX7" fmla="*/ 799888 w 1613038"/>
                <a:gd name="connsiteY7" fmla="*/ 2360023 h 2717264"/>
                <a:gd name="connsiteX8" fmla="*/ 795898 w 1613038"/>
                <a:gd name="connsiteY8" fmla="*/ 2360023 h 2717264"/>
                <a:gd name="connsiteX9" fmla="*/ 797893 w 1613038"/>
                <a:gd name="connsiteY9" fmla="*/ 2377440 h 2717264"/>
                <a:gd name="connsiteX10" fmla="*/ 416893 w 1613038"/>
                <a:gd name="connsiteY10" fmla="*/ 2712720 h 2717264"/>
                <a:gd name="connsiteX11" fmla="*/ 37888 w 1613038"/>
                <a:gd name="connsiteY11" fmla="*/ 2355428 h 2717264"/>
                <a:gd name="connsiteX12" fmla="*/ 13804 w 1613038"/>
                <a:gd name="connsiteY12" fmla="*/ 2029098 h 2717264"/>
                <a:gd name="connsiteX13" fmla="*/ 140396 w 1613038"/>
                <a:gd name="connsiteY13" fmla="*/ 1428206 h 2717264"/>
                <a:gd name="connsiteX14" fmla="*/ 797893 w 1613038"/>
                <a:gd name="connsiteY14" fmla="*/ 0 h 2717264"/>
                <a:gd name="connsiteX0" fmla="*/ 805724 w 1620869"/>
                <a:gd name="connsiteY0" fmla="*/ 0 h 2717264"/>
                <a:gd name="connsiteX1" fmla="*/ 1464929 w 1620869"/>
                <a:gd name="connsiteY1" fmla="*/ 1402342 h 2717264"/>
                <a:gd name="connsiteX2" fmla="*/ 1594735 w 1620869"/>
                <a:gd name="connsiteY2" fmla="*/ 1909847 h 2717264"/>
                <a:gd name="connsiteX3" fmla="*/ 1620869 w 1620869"/>
                <a:gd name="connsiteY3" fmla="*/ 2258933 h 2717264"/>
                <a:gd name="connsiteX4" fmla="*/ 1558534 w 1620869"/>
                <a:gd name="connsiteY4" fmla="*/ 2506099 h 2717264"/>
                <a:gd name="connsiteX5" fmla="*/ 1186724 w 1620869"/>
                <a:gd name="connsiteY5" fmla="*/ 2712720 h 2717264"/>
                <a:gd name="connsiteX6" fmla="*/ 805724 w 1620869"/>
                <a:gd name="connsiteY6" fmla="*/ 2377440 h 2717264"/>
                <a:gd name="connsiteX7" fmla="*/ 807719 w 1620869"/>
                <a:gd name="connsiteY7" fmla="*/ 2360023 h 2717264"/>
                <a:gd name="connsiteX8" fmla="*/ 803729 w 1620869"/>
                <a:gd name="connsiteY8" fmla="*/ 2360023 h 2717264"/>
                <a:gd name="connsiteX9" fmla="*/ 805724 w 1620869"/>
                <a:gd name="connsiteY9" fmla="*/ 2377440 h 2717264"/>
                <a:gd name="connsiteX10" fmla="*/ 424724 w 1620869"/>
                <a:gd name="connsiteY10" fmla="*/ 2712720 h 2717264"/>
                <a:gd name="connsiteX11" fmla="*/ 31934 w 1620869"/>
                <a:gd name="connsiteY11" fmla="*/ 2355428 h 2717264"/>
                <a:gd name="connsiteX12" fmla="*/ 21635 w 1620869"/>
                <a:gd name="connsiteY12" fmla="*/ 2029098 h 2717264"/>
                <a:gd name="connsiteX13" fmla="*/ 148227 w 1620869"/>
                <a:gd name="connsiteY13" fmla="*/ 1428206 h 2717264"/>
                <a:gd name="connsiteX14" fmla="*/ 805724 w 1620869"/>
                <a:gd name="connsiteY14" fmla="*/ 0 h 2717264"/>
                <a:gd name="connsiteX0" fmla="*/ 819682 w 1634827"/>
                <a:gd name="connsiteY0" fmla="*/ 0 h 2717264"/>
                <a:gd name="connsiteX1" fmla="*/ 1478887 w 1634827"/>
                <a:gd name="connsiteY1" fmla="*/ 1402342 h 2717264"/>
                <a:gd name="connsiteX2" fmla="*/ 1608693 w 1634827"/>
                <a:gd name="connsiteY2" fmla="*/ 1909847 h 2717264"/>
                <a:gd name="connsiteX3" fmla="*/ 1634827 w 1634827"/>
                <a:gd name="connsiteY3" fmla="*/ 2258933 h 2717264"/>
                <a:gd name="connsiteX4" fmla="*/ 1572492 w 1634827"/>
                <a:gd name="connsiteY4" fmla="*/ 2506099 h 2717264"/>
                <a:gd name="connsiteX5" fmla="*/ 1200682 w 1634827"/>
                <a:gd name="connsiteY5" fmla="*/ 2712720 h 2717264"/>
                <a:gd name="connsiteX6" fmla="*/ 819682 w 1634827"/>
                <a:gd name="connsiteY6" fmla="*/ 2377440 h 2717264"/>
                <a:gd name="connsiteX7" fmla="*/ 821677 w 1634827"/>
                <a:gd name="connsiteY7" fmla="*/ 2360023 h 2717264"/>
                <a:gd name="connsiteX8" fmla="*/ 817687 w 1634827"/>
                <a:gd name="connsiteY8" fmla="*/ 2360023 h 2717264"/>
                <a:gd name="connsiteX9" fmla="*/ 819682 w 1634827"/>
                <a:gd name="connsiteY9" fmla="*/ 2377440 h 2717264"/>
                <a:gd name="connsiteX10" fmla="*/ 438682 w 1634827"/>
                <a:gd name="connsiteY10" fmla="*/ 2712720 h 2717264"/>
                <a:gd name="connsiteX11" fmla="*/ 45892 w 1634827"/>
                <a:gd name="connsiteY11" fmla="*/ 2355428 h 2717264"/>
                <a:gd name="connsiteX12" fmla="*/ 8023 w 1634827"/>
                <a:gd name="connsiteY12" fmla="*/ 1987743 h 2717264"/>
                <a:gd name="connsiteX13" fmla="*/ 162185 w 1634827"/>
                <a:gd name="connsiteY13" fmla="*/ 1428206 h 2717264"/>
                <a:gd name="connsiteX14" fmla="*/ 819682 w 1634827"/>
                <a:gd name="connsiteY14" fmla="*/ 0 h 2717264"/>
                <a:gd name="connsiteX0" fmla="*/ 819682 w 1634827"/>
                <a:gd name="connsiteY0" fmla="*/ 0 h 2717264"/>
                <a:gd name="connsiteX1" fmla="*/ 1478887 w 1634827"/>
                <a:gd name="connsiteY1" fmla="*/ 1402342 h 2717264"/>
                <a:gd name="connsiteX2" fmla="*/ 1608693 w 1634827"/>
                <a:gd name="connsiteY2" fmla="*/ 1909847 h 2717264"/>
                <a:gd name="connsiteX3" fmla="*/ 1634827 w 1634827"/>
                <a:gd name="connsiteY3" fmla="*/ 2258933 h 2717264"/>
                <a:gd name="connsiteX4" fmla="*/ 1572492 w 1634827"/>
                <a:gd name="connsiteY4" fmla="*/ 2506099 h 2717264"/>
                <a:gd name="connsiteX5" fmla="*/ 1200682 w 1634827"/>
                <a:gd name="connsiteY5" fmla="*/ 2712720 h 2717264"/>
                <a:gd name="connsiteX6" fmla="*/ 819682 w 1634827"/>
                <a:gd name="connsiteY6" fmla="*/ 2377440 h 2717264"/>
                <a:gd name="connsiteX7" fmla="*/ 821677 w 1634827"/>
                <a:gd name="connsiteY7" fmla="*/ 2360023 h 2717264"/>
                <a:gd name="connsiteX8" fmla="*/ 817687 w 1634827"/>
                <a:gd name="connsiteY8" fmla="*/ 2360023 h 2717264"/>
                <a:gd name="connsiteX9" fmla="*/ 819682 w 1634827"/>
                <a:gd name="connsiteY9" fmla="*/ 2377440 h 2717264"/>
                <a:gd name="connsiteX10" fmla="*/ 438682 w 1634827"/>
                <a:gd name="connsiteY10" fmla="*/ 2712720 h 2717264"/>
                <a:gd name="connsiteX11" fmla="*/ 45892 w 1634827"/>
                <a:gd name="connsiteY11" fmla="*/ 2355428 h 2717264"/>
                <a:gd name="connsiteX12" fmla="*/ 8023 w 1634827"/>
                <a:gd name="connsiteY12" fmla="*/ 1987743 h 2717264"/>
                <a:gd name="connsiteX13" fmla="*/ 162185 w 1634827"/>
                <a:gd name="connsiteY13" fmla="*/ 1428206 h 2717264"/>
                <a:gd name="connsiteX14" fmla="*/ 819682 w 1634827"/>
                <a:gd name="connsiteY14" fmla="*/ 0 h 2717264"/>
                <a:gd name="connsiteX0" fmla="*/ 819682 w 1634827"/>
                <a:gd name="connsiteY0" fmla="*/ 0 h 2717264"/>
                <a:gd name="connsiteX1" fmla="*/ 1478887 w 1634827"/>
                <a:gd name="connsiteY1" fmla="*/ 1402342 h 2717264"/>
                <a:gd name="connsiteX2" fmla="*/ 1608693 w 1634827"/>
                <a:gd name="connsiteY2" fmla="*/ 1909847 h 2717264"/>
                <a:gd name="connsiteX3" fmla="*/ 1634827 w 1634827"/>
                <a:gd name="connsiteY3" fmla="*/ 2258933 h 2717264"/>
                <a:gd name="connsiteX4" fmla="*/ 1572492 w 1634827"/>
                <a:gd name="connsiteY4" fmla="*/ 2506099 h 2717264"/>
                <a:gd name="connsiteX5" fmla="*/ 1200682 w 1634827"/>
                <a:gd name="connsiteY5" fmla="*/ 2712720 h 2717264"/>
                <a:gd name="connsiteX6" fmla="*/ 819682 w 1634827"/>
                <a:gd name="connsiteY6" fmla="*/ 2377440 h 2717264"/>
                <a:gd name="connsiteX7" fmla="*/ 821677 w 1634827"/>
                <a:gd name="connsiteY7" fmla="*/ 2360023 h 2717264"/>
                <a:gd name="connsiteX8" fmla="*/ 817687 w 1634827"/>
                <a:gd name="connsiteY8" fmla="*/ 2360023 h 2717264"/>
                <a:gd name="connsiteX9" fmla="*/ 819682 w 1634827"/>
                <a:gd name="connsiteY9" fmla="*/ 2377440 h 2717264"/>
                <a:gd name="connsiteX10" fmla="*/ 438682 w 1634827"/>
                <a:gd name="connsiteY10" fmla="*/ 2712720 h 2717264"/>
                <a:gd name="connsiteX11" fmla="*/ 45892 w 1634827"/>
                <a:gd name="connsiteY11" fmla="*/ 2355428 h 2717264"/>
                <a:gd name="connsiteX12" fmla="*/ 8023 w 1634827"/>
                <a:gd name="connsiteY12" fmla="*/ 1987743 h 2717264"/>
                <a:gd name="connsiteX13" fmla="*/ 162185 w 1634827"/>
                <a:gd name="connsiteY13" fmla="*/ 1428206 h 2717264"/>
                <a:gd name="connsiteX14" fmla="*/ 819682 w 1634827"/>
                <a:gd name="connsiteY14" fmla="*/ 0 h 2717264"/>
                <a:gd name="connsiteX0" fmla="*/ 819682 w 1634827"/>
                <a:gd name="connsiteY0" fmla="*/ 0 h 2717264"/>
                <a:gd name="connsiteX1" fmla="*/ 1478887 w 1634827"/>
                <a:gd name="connsiteY1" fmla="*/ 1402342 h 2717264"/>
                <a:gd name="connsiteX2" fmla="*/ 1608693 w 1634827"/>
                <a:gd name="connsiteY2" fmla="*/ 1909847 h 2717264"/>
                <a:gd name="connsiteX3" fmla="*/ 1634827 w 1634827"/>
                <a:gd name="connsiteY3" fmla="*/ 2258933 h 2717264"/>
                <a:gd name="connsiteX4" fmla="*/ 1572492 w 1634827"/>
                <a:gd name="connsiteY4" fmla="*/ 2506099 h 2717264"/>
                <a:gd name="connsiteX5" fmla="*/ 1200682 w 1634827"/>
                <a:gd name="connsiteY5" fmla="*/ 2712720 h 2717264"/>
                <a:gd name="connsiteX6" fmla="*/ 819682 w 1634827"/>
                <a:gd name="connsiteY6" fmla="*/ 2377440 h 2717264"/>
                <a:gd name="connsiteX7" fmla="*/ 821677 w 1634827"/>
                <a:gd name="connsiteY7" fmla="*/ 2360023 h 2717264"/>
                <a:gd name="connsiteX8" fmla="*/ 817687 w 1634827"/>
                <a:gd name="connsiteY8" fmla="*/ 2360023 h 2717264"/>
                <a:gd name="connsiteX9" fmla="*/ 819682 w 1634827"/>
                <a:gd name="connsiteY9" fmla="*/ 2377440 h 2717264"/>
                <a:gd name="connsiteX10" fmla="*/ 438682 w 1634827"/>
                <a:gd name="connsiteY10" fmla="*/ 2712720 h 2717264"/>
                <a:gd name="connsiteX11" fmla="*/ 45892 w 1634827"/>
                <a:gd name="connsiteY11" fmla="*/ 2355428 h 2717264"/>
                <a:gd name="connsiteX12" fmla="*/ 8023 w 1634827"/>
                <a:gd name="connsiteY12" fmla="*/ 1987743 h 2717264"/>
                <a:gd name="connsiteX13" fmla="*/ 162185 w 1634827"/>
                <a:gd name="connsiteY13" fmla="*/ 1428206 h 2717264"/>
                <a:gd name="connsiteX14" fmla="*/ 819682 w 1634827"/>
                <a:gd name="connsiteY14" fmla="*/ 0 h 2717264"/>
                <a:gd name="connsiteX0" fmla="*/ 819682 w 1634827"/>
                <a:gd name="connsiteY0" fmla="*/ 0 h 2717264"/>
                <a:gd name="connsiteX1" fmla="*/ 1478887 w 1634827"/>
                <a:gd name="connsiteY1" fmla="*/ 1402342 h 2717264"/>
                <a:gd name="connsiteX2" fmla="*/ 1608693 w 1634827"/>
                <a:gd name="connsiteY2" fmla="*/ 1909847 h 2717264"/>
                <a:gd name="connsiteX3" fmla="*/ 1634827 w 1634827"/>
                <a:gd name="connsiteY3" fmla="*/ 2258933 h 2717264"/>
                <a:gd name="connsiteX4" fmla="*/ 1572492 w 1634827"/>
                <a:gd name="connsiteY4" fmla="*/ 2506099 h 2717264"/>
                <a:gd name="connsiteX5" fmla="*/ 1200682 w 1634827"/>
                <a:gd name="connsiteY5" fmla="*/ 2712720 h 2717264"/>
                <a:gd name="connsiteX6" fmla="*/ 819682 w 1634827"/>
                <a:gd name="connsiteY6" fmla="*/ 2377440 h 2717264"/>
                <a:gd name="connsiteX7" fmla="*/ 821677 w 1634827"/>
                <a:gd name="connsiteY7" fmla="*/ 2360023 h 2717264"/>
                <a:gd name="connsiteX8" fmla="*/ 817687 w 1634827"/>
                <a:gd name="connsiteY8" fmla="*/ 2360023 h 2717264"/>
                <a:gd name="connsiteX9" fmla="*/ 819682 w 1634827"/>
                <a:gd name="connsiteY9" fmla="*/ 2377440 h 2717264"/>
                <a:gd name="connsiteX10" fmla="*/ 438682 w 1634827"/>
                <a:gd name="connsiteY10" fmla="*/ 2712720 h 2717264"/>
                <a:gd name="connsiteX11" fmla="*/ 45892 w 1634827"/>
                <a:gd name="connsiteY11" fmla="*/ 2355428 h 2717264"/>
                <a:gd name="connsiteX12" fmla="*/ 8023 w 1634827"/>
                <a:gd name="connsiteY12" fmla="*/ 1987743 h 2717264"/>
                <a:gd name="connsiteX13" fmla="*/ 162185 w 1634827"/>
                <a:gd name="connsiteY13" fmla="*/ 1428206 h 2717264"/>
                <a:gd name="connsiteX14" fmla="*/ 819682 w 1634827"/>
                <a:gd name="connsiteY14" fmla="*/ 0 h 2717264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62185 w 1634827"/>
                <a:gd name="connsiteY13" fmla="*/ 1239812 h 2528870"/>
                <a:gd name="connsiteX14" fmla="*/ 801302 w 1634827"/>
                <a:gd name="connsiteY14" fmla="*/ 0 h 2528870"/>
                <a:gd name="connsiteX0" fmla="*/ 801302 w 1634827"/>
                <a:gd name="connsiteY0" fmla="*/ 0 h 2528870"/>
                <a:gd name="connsiteX1" fmla="*/ 1478887 w 1634827"/>
                <a:gd name="connsiteY1" fmla="*/ 1213948 h 2528870"/>
                <a:gd name="connsiteX2" fmla="*/ 1608693 w 1634827"/>
                <a:gd name="connsiteY2" fmla="*/ 1721453 h 2528870"/>
                <a:gd name="connsiteX3" fmla="*/ 1634827 w 1634827"/>
                <a:gd name="connsiteY3" fmla="*/ 2070539 h 2528870"/>
                <a:gd name="connsiteX4" fmla="*/ 1572492 w 1634827"/>
                <a:gd name="connsiteY4" fmla="*/ 2317705 h 2528870"/>
                <a:gd name="connsiteX5" fmla="*/ 1200682 w 1634827"/>
                <a:gd name="connsiteY5" fmla="*/ 2524326 h 2528870"/>
                <a:gd name="connsiteX6" fmla="*/ 819682 w 1634827"/>
                <a:gd name="connsiteY6" fmla="*/ 2189046 h 2528870"/>
                <a:gd name="connsiteX7" fmla="*/ 821677 w 1634827"/>
                <a:gd name="connsiteY7" fmla="*/ 2171629 h 2528870"/>
                <a:gd name="connsiteX8" fmla="*/ 817687 w 1634827"/>
                <a:gd name="connsiteY8" fmla="*/ 2171629 h 2528870"/>
                <a:gd name="connsiteX9" fmla="*/ 819682 w 1634827"/>
                <a:gd name="connsiteY9" fmla="*/ 2189046 h 2528870"/>
                <a:gd name="connsiteX10" fmla="*/ 438682 w 1634827"/>
                <a:gd name="connsiteY10" fmla="*/ 2524326 h 2528870"/>
                <a:gd name="connsiteX11" fmla="*/ 45892 w 1634827"/>
                <a:gd name="connsiteY11" fmla="*/ 2167034 h 2528870"/>
                <a:gd name="connsiteX12" fmla="*/ 8023 w 1634827"/>
                <a:gd name="connsiteY12" fmla="*/ 1799349 h 2528870"/>
                <a:gd name="connsiteX13" fmla="*/ 139210 w 1634827"/>
                <a:gd name="connsiteY13" fmla="*/ 1239812 h 2528870"/>
                <a:gd name="connsiteX14" fmla="*/ 801302 w 1634827"/>
                <a:gd name="connsiteY14" fmla="*/ 0 h 252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34827" h="2528870">
                  <a:moveTo>
                    <a:pt x="801302" y="0"/>
                  </a:moveTo>
                  <a:cubicBezTo>
                    <a:pt x="1206368" y="560878"/>
                    <a:pt x="1298975" y="804704"/>
                    <a:pt x="1478887" y="1213948"/>
                  </a:cubicBezTo>
                  <a:cubicBezTo>
                    <a:pt x="1522798" y="1367800"/>
                    <a:pt x="1546402" y="1448131"/>
                    <a:pt x="1608693" y="1721453"/>
                  </a:cubicBezTo>
                  <a:cubicBezTo>
                    <a:pt x="1625493" y="1864984"/>
                    <a:pt x="1630139" y="1977290"/>
                    <a:pt x="1634827" y="2070539"/>
                  </a:cubicBezTo>
                  <a:cubicBezTo>
                    <a:pt x="1623239" y="2126889"/>
                    <a:pt x="1611650" y="2242976"/>
                    <a:pt x="1572492" y="2317705"/>
                  </a:cubicBezTo>
                  <a:cubicBezTo>
                    <a:pt x="1475998" y="2493685"/>
                    <a:pt x="1326150" y="2545769"/>
                    <a:pt x="1200682" y="2524326"/>
                  </a:cubicBezTo>
                  <a:cubicBezTo>
                    <a:pt x="1075214" y="2502883"/>
                    <a:pt x="819682" y="2374216"/>
                    <a:pt x="819682" y="2189046"/>
                  </a:cubicBezTo>
                  <a:lnTo>
                    <a:pt x="821677" y="2171629"/>
                  </a:lnTo>
                  <a:lnTo>
                    <a:pt x="817687" y="2171629"/>
                  </a:lnTo>
                  <a:lnTo>
                    <a:pt x="819682" y="2189046"/>
                  </a:lnTo>
                  <a:cubicBezTo>
                    <a:pt x="819682" y="2374216"/>
                    <a:pt x="645761" y="2523400"/>
                    <a:pt x="438682" y="2524326"/>
                  </a:cubicBezTo>
                  <a:cubicBezTo>
                    <a:pt x="231603" y="2525252"/>
                    <a:pt x="90098" y="2368276"/>
                    <a:pt x="45892" y="2167034"/>
                  </a:cubicBezTo>
                  <a:cubicBezTo>
                    <a:pt x="-12681" y="1998522"/>
                    <a:pt x="-2329" y="1908126"/>
                    <a:pt x="8023" y="1799349"/>
                  </a:cubicBezTo>
                  <a:cubicBezTo>
                    <a:pt x="25440" y="1644046"/>
                    <a:pt x="15785" y="1575092"/>
                    <a:pt x="139210" y="1239812"/>
                  </a:cubicBezTo>
                  <a:cubicBezTo>
                    <a:pt x="340959" y="662143"/>
                    <a:pt x="455402" y="524936"/>
                    <a:pt x="801302" y="0"/>
                  </a:cubicBezTo>
                  <a:close/>
                </a:path>
              </a:pathLst>
            </a:custGeom>
            <a:gradFill>
              <a:gsLst>
                <a:gs pos="96000">
                  <a:srgbClr val="00CC00"/>
                </a:gs>
                <a:gs pos="45000">
                  <a:srgbClr val="FFC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39">
                <a:solidFill>
                  <a:prstClr val="white"/>
                </a:solidFill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359805" y="2523794"/>
              <a:ext cx="1740284" cy="2450089"/>
              <a:chOff x="4359805" y="2523794"/>
              <a:chExt cx="1740284" cy="2450089"/>
            </a:xfrm>
          </p:grpSpPr>
          <p:grpSp>
            <p:nvGrpSpPr>
              <p:cNvPr id="65" name="กลุ่ม 64"/>
              <p:cNvGrpSpPr/>
              <p:nvPr/>
            </p:nvGrpSpPr>
            <p:grpSpPr>
              <a:xfrm flipH="1">
                <a:off x="4359805" y="2523794"/>
                <a:ext cx="1027055" cy="2047926"/>
                <a:chOff x="2560858" y="2776522"/>
                <a:chExt cx="1027055" cy="2047926"/>
              </a:xfrm>
            </p:grpSpPr>
            <p:sp>
              <p:nvSpPr>
                <p:cNvPr id="85" name="สามเหลี่ยมหน้าจั่ว 34"/>
                <p:cNvSpPr/>
                <p:nvPr/>
              </p:nvSpPr>
              <p:spPr>
                <a:xfrm rot="4088028">
                  <a:off x="2856971" y="3969098"/>
                  <a:ext cx="434829" cy="1027055"/>
                </a:xfrm>
                <a:custGeom>
                  <a:avLst/>
                  <a:gdLst>
                    <a:gd name="connsiteX0" fmla="*/ 0 w 279594"/>
                    <a:gd name="connsiteY0" fmla="*/ 573277 h 573277"/>
                    <a:gd name="connsiteX1" fmla="*/ 139797 w 279594"/>
                    <a:gd name="connsiteY1" fmla="*/ 0 h 573277"/>
                    <a:gd name="connsiteX2" fmla="*/ 279594 w 279594"/>
                    <a:gd name="connsiteY2" fmla="*/ 573277 h 573277"/>
                    <a:gd name="connsiteX3" fmla="*/ 0 w 279594"/>
                    <a:gd name="connsiteY3" fmla="*/ 573277 h 573277"/>
                    <a:gd name="connsiteX0" fmla="*/ 0 w 299442"/>
                    <a:gd name="connsiteY0" fmla="*/ 501043 h 573277"/>
                    <a:gd name="connsiteX1" fmla="*/ 159645 w 299442"/>
                    <a:gd name="connsiteY1" fmla="*/ 0 h 573277"/>
                    <a:gd name="connsiteX2" fmla="*/ 299442 w 299442"/>
                    <a:gd name="connsiteY2" fmla="*/ 573277 h 573277"/>
                    <a:gd name="connsiteX3" fmla="*/ 0 w 299442"/>
                    <a:gd name="connsiteY3" fmla="*/ 501043 h 573277"/>
                    <a:gd name="connsiteX0" fmla="*/ 0 w 303443"/>
                    <a:gd name="connsiteY0" fmla="*/ 501043 h 604806"/>
                    <a:gd name="connsiteX1" fmla="*/ 159645 w 303443"/>
                    <a:gd name="connsiteY1" fmla="*/ 0 h 604806"/>
                    <a:gd name="connsiteX2" fmla="*/ 303443 w 303443"/>
                    <a:gd name="connsiteY2" fmla="*/ 604806 h 604806"/>
                    <a:gd name="connsiteX3" fmla="*/ 0 w 303443"/>
                    <a:gd name="connsiteY3" fmla="*/ 501043 h 6048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3443" h="604806">
                      <a:moveTo>
                        <a:pt x="0" y="501043"/>
                      </a:moveTo>
                      <a:lnTo>
                        <a:pt x="159645" y="0"/>
                      </a:lnTo>
                      <a:lnTo>
                        <a:pt x="303443" y="604806"/>
                      </a:lnTo>
                      <a:lnTo>
                        <a:pt x="0" y="501043"/>
                      </a:lnTo>
                      <a:close/>
                    </a:path>
                  </a:pathLst>
                </a:custGeom>
                <a:gradFill flip="none" rotWithShape="1">
                  <a:gsLst>
                    <a:gs pos="94000">
                      <a:srgbClr val="FFE033"/>
                    </a:gs>
                    <a:gs pos="67000">
                      <a:srgbClr val="00FF00"/>
                    </a:gs>
                    <a:gs pos="27000">
                      <a:srgbClr val="00CC00"/>
                    </a:gs>
                  </a:gsLst>
                  <a:lin ang="16200000" scaled="1"/>
                  <a:tileRect/>
                </a:gradFill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839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86" name="กลุ่ม 85"/>
                <p:cNvGrpSpPr/>
                <p:nvPr/>
              </p:nvGrpSpPr>
              <p:grpSpPr>
                <a:xfrm>
                  <a:off x="2602378" y="2776522"/>
                  <a:ext cx="777383" cy="2047926"/>
                  <a:chOff x="2119839" y="5418118"/>
                  <a:chExt cx="777383" cy="2047926"/>
                </a:xfrm>
              </p:grpSpPr>
              <p:sp>
                <p:nvSpPr>
                  <p:cNvPr id="87" name="สามเหลี่ยมหน้าจั่ว 32"/>
                  <p:cNvSpPr/>
                  <p:nvPr/>
                </p:nvSpPr>
                <p:spPr>
                  <a:xfrm rot="4320236">
                    <a:off x="2495549" y="6781442"/>
                    <a:ext cx="117081" cy="686264"/>
                  </a:xfrm>
                  <a:custGeom>
                    <a:avLst/>
                    <a:gdLst>
                      <a:gd name="connsiteX0" fmla="*/ 0 w 116916"/>
                      <a:gd name="connsiteY0" fmla="*/ 664685 h 664685"/>
                      <a:gd name="connsiteX1" fmla="*/ 58458 w 116916"/>
                      <a:gd name="connsiteY1" fmla="*/ 0 h 664685"/>
                      <a:gd name="connsiteX2" fmla="*/ 116916 w 116916"/>
                      <a:gd name="connsiteY2" fmla="*/ 664685 h 664685"/>
                      <a:gd name="connsiteX3" fmla="*/ 0 w 116916"/>
                      <a:gd name="connsiteY3" fmla="*/ 664685 h 664685"/>
                      <a:gd name="connsiteX0" fmla="*/ 0 w 117081"/>
                      <a:gd name="connsiteY0" fmla="*/ 664685 h 686264"/>
                      <a:gd name="connsiteX1" fmla="*/ 58458 w 117081"/>
                      <a:gd name="connsiteY1" fmla="*/ 0 h 686264"/>
                      <a:gd name="connsiteX2" fmla="*/ 117081 w 117081"/>
                      <a:gd name="connsiteY2" fmla="*/ 686264 h 686264"/>
                      <a:gd name="connsiteX3" fmla="*/ 0 w 117081"/>
                      <a:gd name="connsiteY3" fmla="*/ 664685 h 686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81" h="686264">
                        <a:moveTo>
                          <a:pt x="0" y="664685"/>
                        </a:moveTo>
                        <a:lnTo>
                          <a:pt x="58458" y="0"/>
                        </a:lnTo>
                        <a:lnTo>
                          <a:pt x="117081" y="686264"/>
                        </a:lnTo>
                        <a:lnTo>
                          <a:pt x="0" y="664685"/>
                        </a:lnTo>
                        <a:close/>
                      </a:path>
                    </a:pathLst>
                  </a:custGeom>
                  <a:solidFill>
                    <a:srgbClr val="00B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1839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88" name="กลุ่ม 87"/>
                  <p:cNvGrpSpPr/>
                  <p:nvPr/>
                </p:nvGrpSpPr>
                <p:grpSpPr>
                  <a:xfrm>
                    <a:off x="2194173" y="5418118"/>
                    <a:ext cx="84681" cy="2047926"/>
                    <a:chOff x="3287892" y="5874042"/>
                    <a:chExt cx="45727" cy="2047926"/>
                  </a:xfrm>
                  <a:solidFill>
                    <a:srgbClr val="00B000"/>
                  </a:solidFill>
                </p:grpSpPr>
                <p:sp>
                  <p:nvSpPr>
                    <p:cNvPr id="101" name="สี่เหลี่ยมผืนผ้ามุมมน 26"/>
                    <p:cNvSpPr/>
                    <p:nvPr/>
                  </p:nvSpPr>
                  <p:spPr>
                    <a:xfrm>
                      <a:off x="3287900" y="6578471"/>
                      <a:ext cx="45719" cy="1343497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 sz="1839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02" name="สามเหลี่ยมหน้าจั่ว 101"/>
                    <p:cNvSpPr/>
                    <p:nvPr/>
                  </p:nvSpPr>
                  <p:spPr>
                    <a:xfrm>
                      <a:off x="3287892" y="5874042"/>
                      <a:ext cx="43373" cy="756025"/>
                    </a:xfrm>
                    <a:prstGeom prst="triangl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 sz="1839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89" name="กลุ่ม 88"/>
                  <p:cNvGrpSpPr/>
                  <p:nvPr/>
                </p:nvGrpSpPr>
                <p:grpSpPr>
                  <a:xfrm>
                    <a:off x="2119839" y="6591482"/>
                    <a:ext cx="770480" cy="402006"/>
                    <a:chOff x="2173375" y="7054817"/>
                    <a:chExt cx="1129477" cy="438612"/>
                  </a:xfrm>
                </p:grpSpPr>
                <p:sp>
                  <p:nvSpPr>
                    <p:cNvPr id="99" name="สามเหลี่ยมหน้าจั่ว 34"/>
                    <p:cNvSpPr/>
                    <p:nvPr/>
                  </p:nvSpPr>
                  <p:spPr>
                    <a:xfrm rot="3872435">
                      <a:off x="2518808" y="6709384"/>
                      <a:ext cx="438612" cy="1129477"/>
                    </a:xfrm>
                    <a:custGeom>
                      <a:avLst/>
                      <a:gdLst>
                        <a:gd name="connsiteX0" fmla="*/ 0 w 279594"/>
                        <a:gd name="connsiteY0" fmla="*/ 573277 h 573277"/>
                        <a:gd name="connsiteX1" fmla="*/ 139797 w 279594"/>
                        <a:gd name="connsiteY1" fmla="*/ 0 h 573277"/>
                        <a:gd name="connsiteX2" fmla="*/ 279594 w 279594"/>
                        <a:gd name="connsiteY2" fmla="*/ 573277 h 573277"/>
                        <a:gd name="connsiteX3" fmla="*/ 0 w 279594"/>
                        <a:gd name="connsiteY3" fmla="*/ 573277 h 573277"/>
                        <a:gd name="connsiteX0" fmla="*/ 0 w 299442"/>
                        <a:gd name="connsiteY0" fmla="*/ 501043 h 573277"/>
                        <a:gd name="connsiteX1" fmla="*/ 159645 w 299442"/>
                        <a:gd name="connsiteY1" fmla="*/ 0 h 573277"/>
                        <a:gd name="connsiteX2" fmla="*/ 299442 w 299442"/>
                        <a:gd name="connsiteY2" fmla="*/ 573277 h 573277"/>
                        <a:gd name="connsiteX3" fmla="*/ 0 w 299442"/>
                        <a:gd name="connsiteY3" fmla="*/ 501043 h 573277"/>
                        <a:gd name="connsiteX0" fmla="*/ 0 w 303443"/>
                        <a:gd name="connsiteY0" fmla="*/ 501043 h 604806"/>
                        <a:gd name="connsiteX1" fmla="*/ 159645 w 303443"/>
                        <a:gd name="connsiteY1" fmla="*/ 0 h 604806"/>
                        <a:gd name="connsiteX2" fmla="*/ 303443 w 303443"/>
                        <a:gd name="connsiteY2" fmla="*/ 604806 h 604806"/>
                        <a:gd name="connsiteX3" fmla="*/ 0 w 303443"/>
                        <a:gd name="connsiteY3" fmla="*/ 501043 h 604806"/>
                        <a:gd name="connsiteX0" fmla="*/ 0 w 286385"/>
                        <a:gd name="connsiteY0" fmla="*/ 501043 h 645426"/>
                        <a:gd name="connsiteX1" fmla="*/ 159645 w 286385"/>
                        <a:gd name="connsiteY1" fmla="*/ 0 h 645426"/>
                        <a:gd name="connsiteX2" fmla="*/ 286385 w 286385"/>
                        <a:gd name="connsiteY2" fmla="*/ 645426 h 645426"/>
                        <a:gd name="connsiteX3" fmla="*/ 0 w 286385"/>
                        <a:gd name="connsiteY3" fmla="*/ 501043 h 645426"/>
                        <a:gd name="connsiteX0" fmla="*/ 0 w 306083"/>
                        <a:gd name="connsiteY0" fmla="*/ 501043 h 665119"/>
                        <a:gd name="connsiteX1" fmla="*/ 159645 w 306083"/>
                        <a:gd name="connsiteY1" fmla="*/ 0 h 665119"/>
                        <a:gd name="connsiteX2" fmla="*/ 306083 w 306083"/>
                        <a:gd name="connsiteY2" fmla="*/ 665119 h 665119"/>
                        <a:gd name="connsiteX3" fmla="*/ 0 w 306083"/>
                        <a:gd name="connsiteY3" fmla="*/ 501043 h 6651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6083" h="665119">
                          <a:moveTo>
                            <a:pt x="0" y="501043"/>
                          </a:moveTo>
                          <a:lnTo>
                            <a:pt x="159645" y="0"/>
                          </a:lnTo>
                          <a:lnTo>
                            <a:pt x="306083" y="665119"/>
                          </a:lnTo>
                          <a:lnTo>
                            <a:pt x="0" y="50104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94000">
                          <a:srgbClr val="FFE033"/>
                        </a:gs>
                        <a:gs pos="67000">
                          <a:srgbClr val="00FF00"/>
                        </a:gs>
                        <a:gs pos="27000">
                          <a:srgbClr val="00CC00"/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  <a:effectLst>
                      <a:softEdge rad="31750"/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 sz="1839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00" name="สามเหลี่ยมหน้าจั่ว 32"/>
                    <p:cNvSpPr/>
                    <p:nvPr/>
                  </p:nvSpPr>
                  <p:spPr>
                    <a:xfrm rot="4320236">
                      <a:off x="2647949" y="6933842"/>
                      <a:ext cx="117081" cy="686264"/>
                    </a:xfrm>
                    <a:custGeom>
                      <a:avLst/>
                      <a:gdLst>
                        <a:gd name="connsiteX0" fmla="*/ 0 w 116916"/>
                        <a:gd name="connsiteY0" fmla="*/ 664685 h 664685"/>
                        <a:gd name="connsiteX1" fmla="*/ 58458 w 116916"/>
                        <a:gd name="connsiteY1" fmla="*/ 0 h 664685"/>
                        <a:gd name="connsiteX2" fmla="*/ 116916 w 116916"/>
                        <a:gd name="connsiteY2" fmla="*/ 664685 h 664685"/>
                        <a:gd name="connsiteX3" fmla="*/ 0 w 116916"/>
                        <a:gd name="connsiteY3" fmla="*/ 664685 h 664685"/>
                        <a:gd name="connsiteX0" fmla="*/ 0 w 117081"/>
                        <a:gd name="connsiteY0" fmla="*/ 664685 h 686264"/>
                        <a:gd name="connsiteX1" fmla="*/ 58458 w 117081"/>
                        <a:gd name="connsiteY1" fmla="*/ 0 h 686264"/>
                        <a:gd name="connsiteX2" fmla="*/ 117081 w 117081"/>
                        <a:gd name="connsiteY2" fmla="*/ 686264 h 686264"/>
                        <a:gd name="connsiteX3" fmla="*/ 0 w 117081"/>
                        <a:gd name="connsiteY3" fmla="*/ 664685 h 6862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7081" h="686264">
                          <a:moveTo>
                            <a:pt x="0" y="664685"/>
                          </a:moveTo>
                          <a:lnTo>
                            <a:pt x="58458" y="0"/>
                          </a:lnTo>
                          <a:lnTo>
                            <a:pt x="117081" y="686264"/>
                          </a:lnTo>
                          <a:lnTo>
                            <a:pt x="0" y="664685"/>
                          </a:lnTo>
                          <a:close/>
                        </a:path>
                      </a:pathLst>
                    </a:custGeom>
                    <a:solidFill>
                      <a:srgbClr val="00B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 sz="1839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90" name="กลุ่ม 89"/>
                  <p:cNvGrpSpPr/>
                  <p:nvPr/>
                </p:nvGrpSpPr>
                <p:grpSpPr>
                  <a:xfrm>
                    <a:off x="2138534" y="6316948"/>
                    <a:ext cx="606009" cy="379732"/>
                    <a:chOff x="2173375" y="7054817"/>
                    <a:chExt cx="1129477" cy="438612"/>
                  </a:xfrm>
                </p:grpSpPr>
                <p:sp>
                  <p:nvSpPr>
                    <p:cNvPr id="97" name="สามเหลี่ยมหน้าจั่ว 34"/>
                    <p:cNvSpPr/>
                    <p:nvPr/>
                  </p:nvSpPr>
                  <p:spPr>
                    <a:xfrm rot="3872435">
                      <a:off x="2518808" y="6709384"/>
                      <a:ext cx="438612" cy="1129477"/>
                    </a:xfrm>
                    <a:custGeom>
                      <a:avLst/>
                      <a:gdLst>
                        <a:gd name="connsiteX0" fmla="*/ 0 w 279594"/>
                        <a:gd name="connsiteY0" fmla="*/ 573277 h 573277"/>
                        <a:gd name="connsiteX1" fmla="*/ 139797 w 279594"/>
                        <a:gd name="connsiteY1" fmla="*/ 0 h 573277"/>
                        <a:gd name="connsiteX2" fmla="*/ 279594 w 279594"/>
                        <a:gd name="connsiteY2" fmla="*/ 573277 h 573277"/>
                        <a:gd name="connsiteX3" fmla="*/ 0 w 279594"/>
                        <a:gd name="connsiteY3" fmla="*/ 573277 h 573277"/>
                        <a:gd name="connsiteX0" fmla="*/ 0 w 299442"/>
                        <a:gd name="connsiteY0" fmla="*/ 501043 h 573277"/>
                        <a:gd name="connsiteX1" fmla="*/ 159645 w 299442"/>
                        <a:gd name="connsiteY1" fmla="*/ 0 h 573277"/>
                        <a:gd name="connsiteX2" fmla="*/ 299442 w 299442"/>
                        <a:gd name="connsiteY2" fmla="*/ 573277 h 573277"/>
                        <a:gd name="connsiteX3" fmla="*/ 0 w 299442"/>
                        <a:gd name="connsiteY3" fmla="*/ 501043 h 573277"/>
                        <a:gd name="connsiteX0" fmla="*/ 0 w 303443"/>
                        <a:gd name="connsiteY0" fmla="*/ 501043 h 604806"/>
                        <a:gd name="connsiteX1" fmla="*/ 159645 w 303443"/>
                        <a:gd name="connsiteY1" fmla="*/ 0 h 604806"/>
                        <a:gd name="connsiteX2" fmla="*/ 303443 w 303443"/>
                        <a:gd name="connsiteY2" fmla="*/ 604806 h 604806"/>
                        <a:gd name="connsiteX3" fmla="*/ 0 w 303443"/>
                        <a:gd name="connsiteY3" fmla="*/ 501043 h 604806"/>
                        <a:gd name="connsiteX0" fmla="*/ 0 w 286385"/>
                        <a:gd name="connsiteY0" fmla="*/ 501043 h 645426"/>
                        <a:gd name="connsiteX1" fmla="*/ 159645 w 286385"/>
                        <a:gd name="connsiteY1" fmla="*/ 0 h 645426"/>
                        <a:gd name="connsiteX2" fmla="*/ 286385 w 286385"/>
                        <a:gd name="connsiteY2" fmla="*/ 645426 h 645426"/>
                        <a:gd name="connsiteX3" fmla="*/ 0 w 286385"/>
                        <a:gd name="connsiteY3" fmla="*/ 501043 h 645426"/>
                        <a:gd name="connsiteX0" fmla="*/ 0 w 306083"/>
                        <a:gd name="connsiteY0" fmla="*/ 501043 h 665119"/>
                        <a:gd name="connsiteX1" fmla="*/ 159645 w 306083"/>
                        <a:gd name="connsiteY1" fmla="*/ 0 h 665119"/>
                        <a:gd name="connsiteX2" fmla="*/ 306083 w 306083"/>
                        <a:gd name="connsiteY2" fmla="*/ 665119 h 665119"/>
                        <a:gd name="connsiteX3" fmla="*/ 0 w 306083"/>
                        <a:gd name="connsiteY3" fmla="*/ 501043 h 6651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6083" h="665119">
                          <a:moveTo>
                            <a:pt x="0" y="501043"/>
                          </a:moveTo>
                          <a:lnTo>
                            <a:pt x="159645" y="0"/>
                          </a:lnTo>
                          <a:lnTo>
                            <a:pt x="306083" y="665119"/>
                          </a:lnTo>
                          <a:lnTo>
                            <a:pt x="0" y="50104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94000">
                          <a:srgbClr val="FFE033"/>
                        </a:gs>
                        <a:gs pos="67000">
                          <a:srgbClr val="00FF00"/>
                        </a:gs>
                        <a:gs pos="27000">
                          <a:srgbClr val="00CC00"/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  <a:effectLst>
                      <a:softEdge rad="31750"/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 sz="1839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98" name="สามเหลี่ยมหน้าจั่ว 32"/>
                    <p:cNvSpPr/>
                    <p:nvPr/>
                  </p:nvSpPr>
                  <p:spPr>
                    <a:xfrm rot="4320236">
                      <a:off x="2647949" y="6933842"/>
                      <a:ext cx="117081" cy="686264"/>
                    </a:xfrm>
                    <a:custGeom>
                      <a:avLst/>
                      <a:gdLst>
                        <a:gd name="connsiteX0" fmla="*/ 0 w 116916"/>
                        <a:gd name="connsiteY0" fmla="*/ 664685 h 664685"/>
                        <a:gd name="connsiteX1" fmla="*/ 58458 w 116916"/>
                        <a:gd name="connsiteY1" fmla="*/ 0 h 664685"/>
                        <a:gd name="connsiteX2" fmla="*/ 116916 w 116916"/>
                        <a:gd name="connsiteY2" fmla="*/ 664685 h 664685"/>
                        <a:gd name="connsiteX3" fmla="*/ 0 w 116916"/>
                        <a:gd name="connsiteY3" fmla="*/ 664685 h 664685"/>
                        <a:gd name="connsiteX0" fmla="*/ 0 w 117081"/>
                        <a:gd name="connsiteY0" fmla="*/ 664685 h 686264"/>
                        <a:gd name="connsiteX1" fmla="*/ 58458 w 117081"/>
                        <a:gd name="connsiteY1" fmla="*/ 0 h 686264"/>
                        <a:gd name="connsiteX2" fmla="*/ 117081 w 117081"/>
                        <a:gd name="connsiteY2" fmla="*/ 686264 h 686264"/>
                        <a:gd name="connsiteX3" fmla="*/ 0 w 117081"/>
                        <a:gd name="connsiteY3" fmla="*/ 664685 h 6862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7081" h="686264">
                          <a:moveTo>
                            <a:pt x="0" y="664685"/>
                          </a:moveTo>
                          <a:lnTo>
                            <a:pt x="58458" y="0"/>
                          </a:lnTo>
                          <a:lnTo>
                            <a:pt x="117081" y="686264"/>
                          </a:lnTo>
                          <a:lnTo>
                            <a:pt x="0" y="664685"/>
                          </a:lnTo>
                          <a:close/>
                        </a:path>
                      </a:pathLst>
                    </a:custGeom>
                    <a:solidFill>
                      <a:srgbClr val="00B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 sz="1839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91" name="กลุ่ม 90"/>
                  <p:cNvGrpSpPr/>
                  <p:nvPr/>
                </p:nvGrpSpPr>
                <p:grpSpPr>
                  <a:xfrm rot="329843">
                    <a:off x="2163828" y="6044438"/>
                    <a:ext cx="541091" cy="358936"/>
                    <a:chOff x="2173375" y="7054817"/>
                    <a:chExt cx="1129477" cy="438612"/>
                  </a:xfrm>
                </p:grpSpPr>
                <p:sp>
                  <p:nvSpPr>
                    <p:cNvPr id="95" name="สามเหลี่ยมหน้าจั่ว 34"/>
                    <p:cNvSpPr/>
                    <p:nvPr/>
                  </p:nvSpPr>
                  <p:spPr>
                    <a:xfrm rot="3872435">
                      <a:off x="2518808" y="6709384"/>
                      <a:ext cx="438612" cy="1129477"/>
                    </a:xfrm>
                    <a:custGeom>
                      <a:avLst/>
                      <a:gdLst>
                        <a:gd name="connsiteX0" fmla="*/ 0 w 279594"/>
                        <a:gd name="connsiteY0" fmla="*/ 573277 h 573277"/>
                        <a:gd name="connsiteX1" fmla="*/ 139797 w 279594"/>
                        <a:gd name="connsiteY1" fmla="*/ 0 h 573277"/>
                        <a:gd name="connsiteX2" fmla="*/ 279594 w 279594"/>
                        <a:gd name="connsiteY2" fmla="*/ 573277 h 573277"/>
                        <a:gd name="connsiteX3" fmla="*/ 0 w 279594"/>
                        <a:gd name="connsiteY3" fmla="*/ 573277 h 573277"/>
                        <a:gd name="connsiteX0" fmla="*/ 0 w 299442"/>
                        <a:gd name="connsiteY0" fmla="*/ 501043 h 573277"/>
                        <a:gd name="connsiteX1" fmla="*/ 159645 w 299442"/>
                        <a:gd name="connsiteY1" fmla="*/ 0 h 573277"/>
                        <a:gd name="connsiteX2" fmla="*/ 299442 w 299442"/>
                        <a:gd name="connsiteY2" fmla="*/ 573277 h 573277"/>
                        <a:gd name="connsiteX3" fmla="*/ 0 w 299442"/>
                        <a:gd name="connsiteY3" fmla="*/ 501043 h 573277"/>
                        <a:gd name="connsiteX0" fmla="*/ 0 w 303443"/>
                        <a:gd name="connsiteY0" fmla="*/ 501043 h 604806"/>
                        <a:gd name="connsiteX1" fmla="*/ 159645 w 303443"/>
                        <a:gd name="connsiteY1" fmla="*/ 0 h 604806"/>
                        <a:gd name="connsiteX2" fmla="*/ 303443 w 303443"/>
                        <a:gd name="connsiteY2" fmla="*/ 604806 h 604806"/>
                        <a:gd name="connsiteX3" fmla="*/ 0 w 303443"/>
                        <a:gd name="connsiteY3" fmla="*/ 501043 h 604806"/>
                        <a:gd name="connsiteX0" fmla="*/ 0 w 286385"/>
                        <a:gd name="connsiteY0" fmla="*/ 501043 h 645426"/>
                        <a:gd name="connsiteX1" fmla="*/ 159645 w 286385"/>
                        <a:gd name="connsiteY1" fmla="*/ 0 h 645426"/>
                        <a:gd name="connsiteX2" fmla="*/ 286385 w 286385"/>
                        <a:gd name="connsiteY2" fmla="*/ 645426 h 645426"/>
                        <a:gd name="connsiteX3" fmla="*/ 0 w 286385"/>
                        <a:gd name="connsiteY3" fmla="*/ 501043 h 645426"/>
                        <a:gd name="connsiteX0" fmla="*/ 0 w 306083"/>
                        <a:gd name="connsiteY0" fmla="*/ 501043 h 665119"/>
                        <a:gd name="connsiteX1" fmla="*/ 159645 w 306083"/>
                        <a:gd name="connsiteY1" fmla="*/ 0 h 665119"/>
                        <a:gd name="connsiteX2" fmla="*/ 306083 w 306083"/>
                        <a:gd name="connsiteY2" fmla="*/ 665119 h 665119"/>
                        <a:gd name="connsiteX3" fmla="*/ 0 w 306083"/>
                        <a:gd name="connsiteY3" fmla="*/ 501043 h 6651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6083" h="665119">
                          <a:moveTo>
                            <a:pt x="0" y="501043"/>
                          </a:moveTo>
                          <a:lnTo>
                            <a:pt x="159645" y="0"/>
                          </a:lnTo>
                          <a:lnTo>
                            <a:pt x="306083" y="665119"/>
                          </a:lnTo>
                          <a:lnTo>
                            <a:pt x="0" y="50104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94000">
                          <a:srgbClr val="FFE033"/>
                        </a:gs>
                        <a:gs pos="67000">
                          <a:srgbClr val="00FF00"/>
                        </a:gs>
                        <a:gs pos="27000">
                          <a:srgbClr val="00CC00"/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  <a:effectLst>
                      <a:softEdge rad="31750"/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 sz="1839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96" name="สามเหลี่ยมหน้าจั่ว 32"/>
                    <p:cNvSpPr/>
                    <p:nvPr/>
                  </p:nvSpPr>
                  <p:spPr>
                    <a:xfrm rot="4320236">
                      <a:off x="2647949" y="6933842"/>
                      <a:ext cx="117081" cy="686264"/>
                    </a:xfrm>
                    <a:custGeom>
                      <a:avLst/>
                      <a:gdLst>
                        <a:gd name="connsiteX0" fmla="*/ 0 w 116916"/>
                        <a:gd name="connsiteY0" fmla="*/ 664685 h 664685"/>
                        <a:gd name="connsiteX1" fmla="*/ 58458 w 116916"/>
                        <a:gd name="connsiteY1" fmla="*/ 0 h 664685"/>
                        <a:gd name="connsiteX2" fmla="*/ 116916 w 116916"/>
                        <a:gd name="connsiteY2" fmla="*/ 664685 h 664685"/>
                        <a:gd name="connsiteX3" fmla="*/ 0 w 116916"/>
                        <a:gd name="connsiteY3" fmla="*/ 664685 h 664685"/>
                        <a:gd name="connsiteX0" fmla="*/ 0 w 117081"/>
                        <a:gd name="connsiteY0" fmla="*/ 664685 h 686264"/>
                        <a:gd name="connsiteX1" fmla="*/ 58458 w 117081"/>
                        <a:gd name="connsiteY1" fmla="*/ 0 h 686264"/>
                        <a:gd name="connsiteX2" fmla="*/ 117081 w 117081"/>
                        <a:gd name="connsiteY2" fmla="*/ 686264 h 686264"/>
                        <a:gd name="connsiteX3" fmla="*/ 0 w 117081"/>
                        <a:gd name="connsiteY3" fmla="*/ 664685 h 6862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7081" h="686264">
                          <a:moveTo>
                            <a:pt x="0" y="664685"/>
                          </a:moveTo>
                          <a:lnTo>
                            <a:pt x="58458" y="0"/>
                          </a:lnTo>
                          <a:lnTo>
                            <a:pt x="117081" y="686264"/>
                          </a:lnTo>
                          <a:lnTo>
                            <a:pt x="0" y="664685"/>
                          </a:lnTo>
                          <a:close/>
                        </a:path>
                      </a:pathLst>
                    </a:custGeom>
                    <a:solidFill>
                      <a:srgbClr val="00B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 sz="1839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92" name="กลุ่ม 91"/>
                  <p:cNvGrpSpPr/>
                  <p:nvPr/>
                </p:nvGrpSpPr>
                <p:grpSpPr>
                  <a:xfrm>
                    <a:off x="2155575" y="5789469"/>
                    <a:ext cx="488822" cy="333660"/>
                    <a:chOff x="2173375" y="7054818"/>
                    <a:chExt cx="1129477" cy="438612"/>
                  </a:xfrm>
                </p:grpSpPr>
                <p:sp>
                  <p:nvSpPr>
                    <p:cNvPr id="93" name="สามเหลี่ยมหน้าจั่ว 34"/>
                    <p:cNvSpPr/>
                    <p:nvPr/>
                  </p:nvSpPr>
                  <p:spPr>
                    <a:xfrm rot="3872435">
                      <a:off x="2518808" y="6709385"/>
                      <a:ext cx="438612" cy="1129477"/>
                    </a:xfrm>
                    <a:custGeom>
                      <a:avLst/>
                      <a:gdLst>
                        <a:gd name="connsiteX0" fmla="*/ 0 w 279594"/>
                        <a:gd name="connsiteY0" fmla="*/ 573277 h 573277"/>
                        <a:gd name="connsiteX1" fmla="*/ 139797 w 279594"/>
                        <a:gd name="connsiteY1" fmla="*/ 0 h 573277"/>
                        <a:gd name="connsiteX2" fmla="*/ 279594 w 279594"/>
                        <a:gd name="connsiteY2" fmla="*/ 573277 h 573277"/>
                        <a:gd name="connsiteX3" fmla="*/ 0 w 279594"/>
                        <a:gd name="connsiteY3" fmla="*/ 573277 h 573277"/>
                        <a:gd name="connsiteX0" fmla="*/ 0 w 299442"/>
                        <a:gd name="connsiteY0" fmla="*/ 501043 h 573277"/>
                        <a:gd name="connsiteX1" fmla="*/ 159645 w 299442"/>
                        <a:gd name="connsiteY1" fmla="*/ 0 h 573277"/>
                        <a:gd name="connsiteX2" fmla="*/ 299442 w 299442"/>
                        <a:gd name="connsiteY2" fmla="*/ 573277 h 573277"/>
                        <a:gd name="connsiteX3" fmla="*/ 0 w 299442"/>
                        <a:gd name="connsiteY3" fmla="*/ 501043 h 573277"/>
                        <a:gd name="connsiteX0" fmla="*/ 0 w 303443"/>
                        <a:gd name="connsiteY0" fmla="*/ 501043 h 604806"/>
                        <a:gd name="connsiteX1" fmla="*/ 159645 w 303443"/>
                        <a:gd name="connsiteY1" fmla="*/ 0 h 604806"/>
                        <a:gd name="connsiteX2" fmla="*/ 303443 w 303443"/>
                        <a:gd name="connsiteY2" fmla="*/ 604806 h 604806"/>
                        <a:gd name="connsiteX3" fmla="*/ 0 w 303443"/>
                        <a:gd name="connsiteY3" fmla="*/ 501043 h 604806"/>
                        <a:gd name="connsiteX0" fmla="*/ 0 w 286385"/>
                        <a:gd name="connsiteY0" fmla="*/ 501043 h 645426"/>
                        <a:gd name="connsiteX1" fmla="*/ 159645 w 286385"/>
                        <a:gd name="connsiteY1" fmla="*/ 0 h 645426"/>
                        <a:gd name="connsiteX2" fmla="*/ 286385 w 286385"/>
                        <a:gd name="connsiteY2" fmla="*/ 645426 h 645426"/>
                        <a:gd name="connsiteX3" fmla="*/ 0 w 286385"/>
                        <a:gd name="connsiteY3" fmla="*/ 501043 h 645426"/>
                        <a:gd name="connsiteX0" fmla="*/ 0 w 306083"/>
                        <a:gd name="connsiteY0" fmla="*/ 501043 h 665119"/>
                        <a:gd name="connsiteX1" fmla="*/ 159645 w 306083"/>
                        <a:gd name="connsiteY1" fmla="*/ 0 h 665119"/>
                        <a:gd name="connsiteX2" fmla="*/ 306083 w 306083"/>
                        <a:gd name="connsiteY2" fmla="*/ 665119 h 665119"/>
                        <a:gd name="connsiteX3" fmla="*/ 0 w 306083"/>
                        <a:gd name="connsiteY3" fmla="*/ 501043 h 6651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6083" h="665119">
                          <a:moveTo>
                            <a:pt x="0" y="501043"/>
                          </a:moveTo>
                          <a:lnTo>
                            <a:pt x="159645" y="0"/>
                          </a:lnTo>
                          <a:lnTo>
                            <a:pt x="306083" y="665119"/>
                          </a:lnTo>
                          <a:lnTo>
                            <a:pt x="0" y="50104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94000">
                          <a:srgbClr val="FFE033"/>
                        </a:gs>
                        <a:gs pos="67000">
                          <a:srgbClr val="00FF00"/>
                        </a:gs>
                        <a:gs pos="27000">
                          <a:srgbClr val="00CC00"/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  <a:effectLst>
                      <a:softEdge rad="31750"/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 sz="1839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94" name="สามเหลี่ยมหน้าจั่ว 32"/>
                    <p:cNvSpPr/>
                    <p:nvPr/>
                  </p:nvSpPr>
                  <p:spPr>
                    <a:xfrm rot="4320236">
                      <a:off x="2647949" y="6933842"/>
                      <a:ext cx="117081" cy="686264"/>
                    </a:xfrm>
                    <a:custGeom>
                      <a:avLst/>
                      <a:gdLst>
                        <a:gd name="connsiteX0" fmla="*/ 0 w 116916"/>
                        <a:gd name="connsiteY0" fmla="*/ 664685 h 664685"/>
                        <a:gd name="connsiteX1" fmla="*/ 58458 w 116916"/>
                        <a:gd name="connsiteY1" fmla="*/ 0 h 664685"/>
                        <a:gd name="connsiteX2" fmla="*/ 116916 w 116916"/>
                        <a:gd name="connsiteY2" fmla="*/ 664685 h 664685"/>
                        <a:gd name="connsiteX3" fmla="*/ 0 w 116916"/>
                        <a:gd name="connsiteY3" fmla="*/ 664685 h 664685"/>
                        <a:gd name="connsiteX0" fmla="*/ 0 w 117081"/>
                        <a:gd name="connsiteY0" fmla="*/ 664685 h 686264"/>
                        <a:gd name="connsiteX1" fmla="*/ 58458 w 117081"/>
                        <a:gd name="connsiteY1" fmla="*/ 0 h 686264"/>
                        <a:gd name="connsiteX2" fmla="*/ 117081 w 117081"/>
                        <a:gd name="connsiteY2" fmla="*/ 686264 h 686264"/>
                        <a:gd name="connsiteX3" fmla="*/ 0 w 117081"/>
                        <a:gd name="connsiteY3" fmla="*/ 664685 h 6862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7081" h="686264">
                          <a:moveTo>
                            <a:pt x="0" y="664685"/>
                          </a:moveTo>
                          <a:lnTo>
                            <a:pt x="58458" y="0"/>
                          </a:lnTo>
                          <a:lnTo>
                            <a:pt x="117081" y="686264"/>
                          </a:lnTo>
                          <a:lnTo>
                            <a:pt x="0" y="664685"/>
                          </a:lnTo>
                          <a:close/>
                        </a:path>
                      </a:pathLst>
                    </a:custGeom>
                    <a:solidFill>
                      <a:srgbClr val="00B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 sz="1839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66" name="กลุ่ม 65"/>
              <p:cNvGrpSpPr/>
              <p:nvPr/>
            </p:nvGrpSpPr>
            <p:grpSpPr>
              <a:xfrm>
                <a:off x="5049924" y="2566247"/>
                <a:ext cx="1050165" cy="2407636"/>
                <a:chOff x="2537748" y="2810182"/>
                <a:chExt cx="1050165" cy="2407636"/>
              </a:xfrm>
            </p:grpSpPr>
            <p:sp>
              <p:nvSpPr>
                <p:cNvPr id="67" name="สามเหลี่ยมหน้าจั่ว 34"/>
                <p:cNvSpPr/>
                <p:nvPr/>
              </p:nvSpPr>
              <p:spPr>
                <a:xfrm rot="4088028">
                  <a:off x="2856971" y="3969098"/>
                  <a:ext cx="434829" cy="1027055"/>
                </a:xfrm>
                <a:custGeom>
                  <a:avLst/>
                  <a:gdLst>
                    <a:gd name="connsiteX0" fmla="*/ 0 w 279594"/>
                    <a:gd name="connsiteY0" fmla="*/ 573277 h 573277"/>
                    <a:gd name="connsiteX1" fmla="*/ 139797 w 279594"/>
                    <a:gd name="connsiteY1" fmla="*/ 0 h 573277"/>
                    <a:gd name="connsiteX2" fmla="*/ 279594 w 279594"/>
                    <a:gd name="connsiteY2" fmla="*/ 573277 h 573277"/>
                    <a:gd name="connsiteX3" fmla="*/ 0 w 279594"/>
                    <a:gd name="connsiteY3" fmla="*/ 573277 h 573277"/>
                    <a:gd name="connsiteX0" fmla="*/ 0 w 299442"/>
                    <a:gd name="connsiteY0" fmla="*/ 501043 h 573277"/>
                    <a:gd name="connsiteX1" fmla="*/ 159645 w 299442"/>
                    <a:gd name="connsiteY1" fmla="*/ 0 h 573277"/>
                    <a:gd name="connsiteX2" fmla="*/ 299442 w 299442"/>
                    <a:gd name="connsiteY2" fmla="*/ 573277 h 573277"/>
                    <a:gd name="connsiteX3" fmla="*/ 0 w 299442"/>
                    <a:gd name="connsiteY3" fmla="*/ 501043 h 573277"/>
                    <a:gd name="connsiteX0" fmla="*/ 0 w 303443"/>
                    <a:gd name="connsiteY0" fmla="*/ 501043 h 604806"/>
                    <a:gd name="connsiteX1" fmla="*/ 159645 w 303443"/>
                    <a:gd name="connsiteY1" fmla="*/ 0 h 604806"/>
                    <a:gd name="connsiteX2" fmla="*/ 303443 w 303443"/>
                    <a:gd name="connsiteY2" fmla="*/ 604806 h 604806"/>
                    <a:gd name="connsiteX3" fmla="*/ 0 w 303443"/>
                    <a:gd name="connsiteY3" fmla="*/ 501043 h 6048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3443" h="604806">
                      <a:moveTo>
                        <a:pt x="0" y="501043"/>
                      </a:moveTo>
                      <a:lnTo>
                        <a:pt x="159645" y="0"/>
                      </a:lnTo>
                      <a:lnTo>
                        <a:pt x="303443" y="604806"/>
                      </a:lnTo>
                      <a:lnTo>
                        <a:pt x="0" y="501043"/>
                      </a:lnTo>
                      <a:close/>
                    </a:path>
                  </a:pathLst>
                </a:custGeom>
                <a:gradFill flip="none" rotWithShape="1">
                  <a:gsLst>
                    <a:gs pos="94000">
                      <a:srgbClr val="FFE033"/>
                    </a:gs>
                    <a:gs pos="67000">
                      <a:srgbClr val="00FF00"/>
                    </a:gs>
                    <a:gs pos="27000">
                      <a:srgbClr val="00CC00"/>
                    </a:gs>
                  </a:gsLst>
                  <a:lin ang="16200000" scaled="1"/>
                  <a:tileRect/>
                </a:gradFill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839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68" name="กลุ่ม 67"/>
                <p:cNvGrpSpPr/>
                <p:nvPr/>
              </p:nvGrpSpPr>
              <p:grpSpPr>
                <a:xfrm>
                  <a:off x="2537748" y="2810182"/>
                  <a:ext cx="842013" cy="2407636"/>
                  <a:chOff x="2055209" y="5451778"/>
                  <a:chExt cx="842013" cy="2407636"/>
                </a:xfrm>
              </p:grpSpPr>
              <p:sp>
                <p:nvSpPr>
                  <p:cNvPr id="69" name="สามเหลี่ยมหน้าจั่ว 32"/>
                  <p:cNvSpPr/>
                  <p:nvPr/>
                </p:nvSpPr>
                <p:spPr>
                  <a:xfrm rot="4320236">
                    <a:off x="2495549" y="6781442"/>
                    <a:ext cx="117081" cy="686264"/>
                  </a:xfrm>
                  <a:custGeom>
                    <a:avLst/>
                    <a:gdLst>
                      <a:gd name="connsiteX0" fmla="*/ 0 w 116916"/>
                      <a:gd name="connsiteY0" fmla="*/ 664685 h 664685"/>
                      <a:gd name="connsiteX1" fmla="*/ 58458 w 116916"/>
                      <a:gd name="connsiteY1" fmla="*/ 0 h 664685"/>
                      <a:gd name="connsiteX2" fmla="*/ 116916 w 116916"/>
                      <a:gd name="connsiteY2" fmla="*/ 664685 h 664685"/>
                      <a:gd name="connsiteX3" fmla="*/ 0 w 116916"/>
                      <a:gd name="connsiteY3" fmla="*/ 664685 h 664685"/>
                      <a:gd name="connsiteX0" fmla="*/ 0 w 117081"/>
                      <a:gd name="connsiteY0" fmla="*/ 664685 h 686264"/>
                      <a:gd name="connsiteX1" fmla="*/ 58458 w 117081"/>
                      <a:gd name="connsiteY1" fmla="*/ 0 h 686264"/>
                      <a:gd name="connsiteX2" fmla="*/ 117081 w 117081"/>
                      <a:gd name="connsiteY2" fmla="*/ 686264 h 686264"/>
                      <a:gd name="connsiteX3" fmla="*/ 0 w 117081"/>
                      <a:gd name="connsiteY3" fmla="*/ 664685 h 686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81" h="686264">
                        <a:moveTo>
                          <a:pt x="0" y="664685"/>
                        </a:moveTo>
                        <a:lnTo>
                          <a:pt x="58458" y="0"/>
                        </a:lnTo>
                        <a:lnTo>
                          <a:pt x="117081" y="686264"/>
                        </a:lnTo>
                        <a:lnTo>
                          <a:pt x="0" y="664685"/>
                        </a:lnTo>
                        <a:close/>
                      </a:path>
                    </a:pathLst>
                  </a:custGeom>
                  <a:solidFill>
                    <a:srgbClr val="00B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1839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70" name="กลุ่ม 69"/>
                  <p:cNvGrpSpPr/>
                  <p:nvPr/>
                </p:nvGrpSpPr>
                <p:grpSpPr>
                  <a:xfrm>
                    <a:off x="2055209" y="5451778"/>
                    <a:ext cx="353306" cy="2407636"/>
                    <a:chOff x="3212834" y="5907702"/>
                    <a:chExt cx="190781" cy="2407636"/>
                  </a:xfrm>
                  <a:solidFill>
                    <a:srgbClr val="00B000"/>
                  </a:solidFill>
                </p:grpSpPr>
                <p:sp>
                  <p:nvSpPr>
                    <p:cNvPr id="84" name="สามเหลี่ยมหน้าจั่ว 83"/>
                    <p:cNvSpPr/>
                    <p:nvPr/>
                  </p:nvSpPr>
                  <p:spPr>
                    <a:xfrm>
                      <a:off x="3212834" y="5907702"/>
                      <a:ext cx="190781" cy="432691"/>
                    </a:xfrm>
                    <a:prstGeom prst="triangle">
                      <a:avLst/>
                    </a:prstGeom>
                    <a:gradFill>
                      <a:gsLst>
                        <a:gs pos="100000">
                          <a:srgbClr val="00D900"/>
                        </a:gs>
                        <a:gs pos="41000">
                          <a:srgbClr val="8BCC34"/>
                        </a:gs>
                      </a:gsLst>
                      <a:lin ang="5400000" scaled="1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 sz="1839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3" name="สี่เหลี่ยมผืนผ้ามุมมน 26"/>
                    <p:cNvSpPr/>
                    <p:nvPr/>
                  </p:nvSpPr>
                  <p:spPr>
                    <a:xfrm>
                      <a:off x="3287900" y="6578471"/>
                      <a:ext cx="28825" cy="1736867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 sz="1839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71" name="กลุ่ม 70"/>
                  <p:cNvGrpSpPr/>
                  <p:nvPr/>
                </p:nvGrpSpPr>
                <p:grpSpPr>
                  <a:xfrm>
                    <a:off x="2119839" y="6591482"/>
                    <a:ext cx="770480" cy="402006"/>
                    <a:chOff x="2173375" y="7054817"/>
                    <a:chExt cx="1129477" cy="438612"/>
                  </a:xfrm>
                </p:grpSpPr>
                <p:sp>
                  <p:nvSpPr>
                    <p:cNvPr id="81" name="สามเหลี่ยมหน้าจั่ว 34"/>
                    <p:cNvSpPr/>
                    <p:nvPr/>
                  </p:nvSpPr>
                  <p:spPr>
                    <a:xfrm rot="3872435">
                      <a:off x="2518808" y="6709384"/>
                      <a:ext cx="438612" cy="1129477"/>
                    </a:xfrm>
                    <a:custGeom>
                      <a:avLst/>
                      <a:gdLst>
                        <a:gd name="connsiteX0" fmla="*/ 0 w 279594"/>
                        <a:gd name="connsiteY0" fmla="*/ 573277 h 573277"/>
                        <a:gd name="connsiteX1" fmla="*/ 139797 w 279594"/>
                        <a:gd name="connsiteY1" fmla="*/ 0 h 573277"/>
                        <a:gd name="connsiteX2" fmla="*/ 279594 w 279594"/>
                        <a:gd name="connsiteY2" fmla="*/ 573277 h 573277"/>
                        <a:gd name="connsiteX3" fmla="*/ 0 w 279594"/>
                        <a:gd name="connsiteY3" fmla="*/ 573277 h 573277"/>
                        <a:gd name="connsiteX0" fmla="*/ 0 w 299442"/>
                        <a:gd name="connsiteY0" fmla="*/ 501043 h 573277"/>
                        <a:gd name="connsiteX1" fmla="*/ 159645 w 299442"/>
                        <a:gd name="connsiteY1" fmla="*/ 0 h 573277"/>
                        <a:gd name="connsiteX2" fmla="*/ 299442 w 299442"/>
                        <a:gd name="connsiteY2" fmla="*/ 573277 h 573277"/>
                        <a:gd name="connsiteX3" fmla="*/ 0 w 299442"/>
                        <a:gd name="connsiteY3" fmla="*/ 501043 h 573277"/>
                        <a:gd name="connsiteX0" fmla="*/ 0 w 303443"/>
                        <a:gd name="connsiteY0" fmla="*/ 501043 h 604806"/>
                        <a:gd name="connsiteX1" fmla="*/ 159645 w 303443"/>
                        <a:gd name="connsiteY1" fmla="*/ 0 h 604806"/>
                        <a:gd name="connsiteX2" fmla="*/ 303443 w 303443"/>
                        <a:gd name="connsiteY2" fmla="*/ 604806 h 604806"/>
                        <a:gd name="connsiteX3" fmla="*/ 0 w 303443"/>
                        <a:gd name="connsiteY3" fmla="*/ 501043 h 604806"/>
                        <a:gd name="connsiteX0" fmla="*/ 0 w 286385"/>
                        <a:gd name="connsiteY0" fmla="*/ 501043 h 645426"/>
                        <a:gd name="connsiteX1" fmla="*/ 159645 w 286385"/>
                        <a:gd name="connsiteY1" fmla="*/ 0 h 645426"/>
                        <a:gd name="connsiteX2" fmla="*/ 286385 w 286385"/>
                        <a:gd name="connsiteY2" fmla="*/ 645426 h 645426"/>
                        <a:gd name="connsiteX3" fmla="*/ 0 w 286385"/>
                        <a:gd name="connsiteY3" fmla="*/ 501043 h 645426"/>
                        <a:gd name="connsiteX0" fmla="*/ 0 w 306083"/>
                        <a:gd name="connsiteY0" fmla="*/ 501043 h 665119"/>
                        <a:gd name="connsiteX1" fmla="*/ 159645 w 306083"/>
                        <a:gd name="connsiteY1" fmla="*/ 0 h 665119"/>
                        <a:gd name="connsiteX2" fmla="*/ 306083 w 306083"/>
                        <a:gd name="connsiteY2" fmla="*/ 665119 h 665119"/>
                        <a:gd name="connsiteX3" fmla="*/ 0 w 306083"/>
                        <a:gd name="connsiteY3" fmla="*/ 501043 h 6651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6083" h="665119">
                          <a:moveTo>
                            <a:pt x="0" y="501043"/>
                          </a:moveTo>
                          <a:lnTo>
                            <a:pt x="159645" y="0"/>
                          </a:lnTo>
                          <a:lnTo>
                            <a:pt x="306083" y="665119"/>
                          </a:lnTo>
                          <a:lnTo>
                            <a:pt x="0" y="50104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94000">
                          <a:srgbClr val="FFE033"/>
                        </a:gs>
                        <a:gs pos="67000">
                          <a:srgbClr val="00FF00"/>
                        </a:gs>
                        <a:gs pos="27000">
                          <a:srgbClr val="00CC00"/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  <a:effectLst>
                      <a:softEdge rad="31750"/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 sz="1839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2" name="สามเหลี่ยมหน้าจั่ว 32"/>
                    <p:cNvSpPr/>
                    <p:nvPr/>
                  </p:nvSpPr>
                  <p:spPr>
                    <a:xfrm rot="4320236">
                      <a:off x="2647949" y="6933842"/>
                      <a:ext cx="117081" cy="686264"/>
                    </a:xfrm>
                    <a:custGeom>
                      <a:avLst/>
                      <a:gdLst>
                        <a:gd name="connsiteX0" fmla="*/ 0 w 116916"/>
                        <a:gd name="connsiteY0" fmla="*/ 664685 h 664685"/>
                        <a:gd name="connsiteX1" fmla="*/ 58458 w 116916"/>
                        <a:gd name="connsiteY1" fmla="*/ 0 h 664685"/>
                        <a:gd name="connsiteX2" fmla="*/ 116916 w 116916"/>
                        <a:gd name="connsiteY2" fmla="*/ 664685 h 664685"/>
                        <a:gd name="connsiteX3" fmla="*/ 0 w 116916"/>
                        <a:gd name="connsiteY3" fmla="*/ 664685 h 664685"/>
                        <a:gd name="connsiteX0" fmla="*/ 0 w 117081"/>
                        <a:gd name="connsiteY0" fmla="*/ 664685 h 686264"/>
                        <a:gd name="connsiteX1" fmla="*/ 58458 w 117081"/>
                        <a:gd name="connsiteY1" fmla="*/ 0 h 686264"/>
                        <a:gd name="connsiteX2" fmla="*/ 117081 w 117081"/>
                        <a:gd name="connsiteY2" fmla="*/ 686264 h 686264"/>
                        <a:gd name="connsiteX3" fmla="*/ 0 w 117081"/>
                        <a:gd name="connsiteY3" fmla="*/ 664685 h 6862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7081" h="686264">
                          <a:moveTo>
                            <a:pt x="0" y="664685"/>
                          </a:moveTo>
                          <a:lnTo>
                            <a:pt x="58458" y="0"/>
                          </a:lnTo>
                          <a:lnTo>
                            <a:pt x="117081" y="686264"/>
                          </a:lnTo>
                          <a:lnTo>
                            <a:pt x="0" y="664685"/>
                          </a:lnTo>
                          <a:close/>
                        </a:path>
                      </a:pathLst>
                    </a:custGeom>
                    <a:solidFill>
                      <a:srgbClr val="00B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 sz="1839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72" name="กลุ่ม 71"/>
                  <p:cNvGrpSpPr/>
                  <p:nvPr/>
                </p:nvGrpSpPr>
                <p:grpSpPr>
                  <a:xfrm>
                    <a:off x="2138534" y="6316948"/>
                    <a:ext cx="606009" cy="379732"/>
                    <a:chOff x="2173375" y="7054817"/>
                    <a:chExt cx="1129477" cy="438612"/>
                  </a:xfrm>
                </p:grpSpPr>
                <p:sp>
                  <p:nvSpPr>
                    <p:cNvPr id="79" name="สามเหลี่ยมหน้าจั่ว 34"/>
                    <p:cNvSpPr/>
                    <p:nvPr/>
                  </p:nvSpPr>
                  <p:spPr>
                    <a:xfrm rot="3872435">
                      <a:off x="2518808" y="6709384"/>
                      <a:ext cx="438612" cy="1129477"/>
                    </a:xfrm>
                    <a:custGeom>
                      <a:avLst/>
                      <a:gdLst>
                        <a:gd name="connsiteX0" fmla="*/ 0 w 279594"/>
                        <a:gd name="connsiteY0" fmla="*/ 573277 h 573277"/>
                        <a:gd name="connsiteX1" fmla="*/ 139797 w 279594"/>
                        <a:gd name="connsiteY1" fmla="*/ 0 h 573277"/>
                        <a:gd name="connsiteX2" fmla="*/ 279594 w 279594"/>
                        <a:gd name="connsiteY2" fmla="*/ 573277 h 573277"/>
                        <a:gd name="connsiteX3" fmla="*/ 0 w 279594"/>
                        <a:gd name="connsiteY3" fmla="*/ 573277 h 573277"/>
                        <a:gd name="connsiteX0" fmla="*/ 0 w 299442"/>
                        <a:gd name="connsiteY0" fmla="*/ 501043 h 573277"/>
                        <a:gd name="connsiteX1" fmla="*/ 159645 w 299442"/>
                        <a:gd name="connsiteY1" fmla="*/ 0 h 573277"/>
                        <a:gd name="connsiteX2" fmla="*/ 299442 w 299442"/>
                        <a:gd name="connsiteY2" fmla="*/ 573277 h 573277"/>
                        <a:gd name="connsiteX3" fmla="*/ 0 w 299442"/>
                        <a:gd name="connsiteY3" fmla="*/ 501043 h 573277"/>
                        <a:gd name="connsiteX0" fmla="*/ 0 w 303443"/>
                        <a:gd name="connsiteY0" fmla="*/ 501043 h 604806"/>
                        <a:gd name="connsiteX1" fmla="*/ 159645 w 303443"/>
                        <a:gd name="connsiteY1" fmla="*/ 0 h 604806"/>
                        <a:gd name="connsiteX2" fmla="*/ 303443 w 303443"/>
                        <a:gd name="connsiteY2" fmla="*/ 604806 h 604806"/>
                        <a:gd name="connsiteX3" fmla="*/ 0 w 303443"/>
                        <a:gd name="connsiteY3" fmla="*/ 501043 h 604806"/>
                        <a:gd name="connsiteX0" fmla="*/ 0 w 286385"/>
                        <a:gd name="connsiteY0" fmla="*/ 501043 h 645426"/>
                        <a:gd name="connsiteX1" fmla="*/ 159645 w 286385"/>
                        <a:gd name="connsiteY1" fmla="*/ 0 h 645426"/>
                        <a:gd name="connsiteX2" fmla="*/ 286385 w 286385"/>
                        <a:gd name="connsiteY2" fmla="*/ 645426 h 645426"/>
                        <a:gd name="connsiteX3" fmla="*/ 0 w 286385"/>
                        <a:gd name="connsiteY3" fmla="*/ 501043 h 645426"/>
                        <a:gd name="connsiteX0" fmla="*/ 0 w 306083"/>
                        <a:gd name="connsiteY0" fmla="*/ 501043 h 665119"/>
                        <a:gd name="connsiteX1" fmla="*/ 159645 w 306083"/>
                        <a:gd name="connsiteY1" fmla="*/ 0 h 665119"/>
                        <a:gd name="connsiteX2" fmla="*/ 306083 w 306083"/>
                        <a:gd name="connsiteY2" fmla="*/ 665119 h 665119"/>
                        <a:gd name="connsiteX3" fmla="*/ 0 w 306083"/>
                        <a:gd name="connsiteY3" fmla="*/ 501043 h 6651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6083" h="665119">
                          <a:moveTo>
                            <a:pt x="0" y="501043"/>
                          </a:moveTo>
                          <a:lnTo>
                            <a:pt x="159645" y="0"/>
                          </a:lnTo>
                          <a:lnTo>
                            <a:pt x="306083" y="665119"/>
                          </a:lnTo>
                          <a:lnTo>
                            <a:pt x="0" y="50104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94000">
                          <a:srgbClr val="FFE033"/>
                        </a:gs>
                        <a:gs pos="67000">
                          <a:srgbClr val="00FF00"/>
                        </a:gs>
                        <a:gs pos="27000">
                          <a:srgbClr val="00CC00"/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  <a:effectLst>
                      <a:softEdge rad="31750"/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 sz="1839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0" name="สามเหลี่ยมหน้าจั่ว 32"/>
                    <p:cNvSpPr/>
                    <p:nvPr/>
                  </p:nvSpPr>
                  <p:spPr>
                    <a:xfrm rot="4320236">
                      <a:off x="2647949" y="6933842"/>
                      <a:ext cx="117081" cy="686264"/>
                    </a:xfrm>
                    <a:custGeom>
                      <a:avLst/>
                      <a:gdLst>
                        <a:gd name="connsiteX0" fmla="*/ 0 w 116916"/>
                        <a:gd name="connsiteY0" fmla="*/ 664685 h 664685"/>
                        <a:gd name="connsiteX1" fmla="*/ 58458 w 116916"/>
                        <a:gd name="connsiteY1" fmla="*/ 0 h 664685"/>
                        <a:gd name="connsiteX2" fmla="*/ 116916 w 116916"/>
                        <a:gd name="connsiteY2" fmla="*/ 664685 h 664685"/>
                        <a:gd name="connsiteX3" fmla="*/ 0 w 116916"/>
                        <a:gd name="connsiteY3" fmla="*/ 664685 h 664685"/>
                        <a:gd name="connsiteX0" fmla="*/ 0 w 117081"/>
                        <a:gd name="connsiteY0" fmla="*/ 664685 h 686264"/>
                        <a:gd name="connsiteX1" fmla="*/ 58458 w 117081"/>
                        <a:gd name="connsiteY1" fmla="*/ 0 h 686264"/>
                        <a:gd name="connsiteX2" fmla="*/ 117081 w 117081"/>
                        <a:gd name="connsiteY2" fmla="*/ 686264 h 686264"/>
                        <a:gd name="connsiteX3" fmla="*/ 0 w 117081"/>
                        <a:gd name="connsiteY3" fmla="*/ 664685 h 6862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7081" h="686264">
                          <a:moveTo>
                            <a:pt x="0" y="664685"/>
                          </a:moveTo>
                          <a:lnTo>
                            <a:pt x="58458" y="0"/>
                          </a:lnTo>
                          <a:lnTo>
                            <a:pt x="117081" y="686264"/>
                          </a:lnTo>
                          <a:lnTo>
                            <a:pt x="0" y="664685"/>
                          </a:lnTo>
                          <a:close/>
                        </a:path>
                      </a:pathLst>
                    </a:custGeom>
                    <a:solidFill>
                      <a:srgbClr val="00B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 sz="1839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73" name="กลุ่ม 72"/>
                  <p:cNvGrpSpPr/>
                  <p:nvPr/>
                </p:nvGrpSpPr>
                <p:grpSpPr>
                  <a:xfrm rot="329843">
                    <a:off x="2163828" y="6044438"/>
                    <a:ext cx="541091" cy="358936"/>
                    <a:chOff x="2173375" y="7054817"/>
                    <a:chExt cx="1129477" cy="438612"/>
                  </a:xfrm>
                </p:grpSpPr>
                <p:sp>
                  <p:nvSpPr>
                    <p:cNvPr id="77" name="สามเหลี่ยมหน้าจั่ว 34"/>
                    <p:cNvSpPr/>
                    <p:nvPr/>
                  </p:nvSpPr>
                  <p:spPr>
                    <a:xfrm rot="3872435">
                      <a:off x="2518808" y="6709384"/>
                      <a:ext cx="438612" cy="1129477"/>
                    </a:xfrm>
                    <a:custGeom>
                      <a:avLst/>
                      <a:gdLst>
                        <a:gd name="connsiteX0" fmla="*/ 0 w 279594"/>
                        <a:gd name="connsiteY0" fmla="*/ 573277 h 573277"/>
                        <a:gd name="connsiteX1" fmla="*/ 139797 w 279594"/>
                        <a:gd name="connsiteY1" fmla="*/ 0 h 573277"/>
                        <a:gd name="connsiteX2" fmla="*/ 279594 w 279594"/>
                        <a:gd name="connsiteY2" fmla="*/ 573277 h 573277"/>
                        <a:gd name="connsiteX3" fmla="*/ 0 w 279594"/>
                        <a:gd name="connsiteY3" fmla="*/ 573277 h 573277"/>
                        <a:gd name="connsiteX0" fmla="*/ 0 w 299442"/>
                        <a:gd name="connsiteY0" fmla="*/ 501043 h 573277"/>
                        <a:gd name="connsiteX1" fmla="*/ 159645 w 299442"/>
                        <a:gd name="connsiteY1" fmla="*/ 0 h 573277"/>
                        <a:gd name="connsiteX2" fmla="*/ 299442 w 299442"/>
                        <a:gd name="connsiteY2" fmla="*/ 573277 h 573277"/>
                        <a:gd name="connsiteX3" fmla="*/ 0 w 299442"/>
                        <a:gd name="connsiteY3" fmla="*/ 501043 h 573277"/>
                        <a:gd name="connsiteX0" fmla="*/ 0 w 303443"/>
                        <a:gd name="connsiteY0" fmla="*/ 501043 h 604806"/>
                        <a:gd name="connsiteX1" fmla="*/ 159645 w 303443"/>
                        <a:gd name="connsiteY1" fmla="*/ 0 h 604806"/>
                        <a:gd name="connsiteX2" fmla="*/ 303443 w 303443"/>
                        <a:gd name="connsiteY2" fmla="*/ 604806 h 604806"/>
                        <a:gd name="connsiteX3" fmla="*/ 0 w 303443"/>
                        <a:gd name="connsiteY3" fmla="*/ 501043 h 604806"/>
                        <a:gd name="connsiteX0" fmla="*/ 0 w 286385"/>
                        <a:gd name="connsiteY0" fmla="*/ 501043 h 645426"/>
                        <a:gd name="connsiteX1" fmla="*/ 159645 w 286385"/>
                        <a:gd name="connsiteY1" fmla="*/ 0 h 645426"/>
                        <a:gd name="connsiteX2" fmla="*/ 286385 w 286385"/>
                        <a:gd name="connsiteY2" fmla="*/ 645426 h 645426"/>
                        <a:gd name="connsiteX3" fmla="*/ 0 w 286385"/>
                        <a:gd name="connsiteY3" fmla="*/ 501043 h 645426"/>
                        <a:gd name="connsiteX0" fmla="*/ 0 w 306083"/>
                        <a:gd name="connsiteY0" fmla="*/ 501043 h 665119"/>
                        <a:gd name="connsiteX1" fmla="*/ 159645 w 306083"/>
                        <a:gd name="connsiteY1" fmla="*/ 0 h 665119"/>
                        <a:gd name="connsiteX2" fmla="*/ 306083 w 306083"/>
                        <a:gd name="connsiteY2" fmla="*/ 665119 h 665119"/>
                        <a:gd name="connsiteX3" fmla="*/ 0 w 306083"/>
                        <a:gd name="connsiteY3" fmla="*/ 501043 h 6651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6083" h="665119">
                          <a:moveTo>
                            <a:pt x="0" y="501043"/>
                          </a:moveTo>
                          <a:lnTo>
                            <a:pt x="159645" y="0"/>
                          </a:lnTo>
                          <a:lnTo>
                            <a:pt x="306083" y="665119"/>
                          </a:lnTo>
                          <a:lnTo>
                            <a:pt x="0" y="50104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94000">
                          <a:srgbClr val="FFE033"/>
                        </a:gs>
                        <a:gs pos="67000">
                          <a:srgbClr val="00FF00"/>
                        </a:gs>
                        <a:gs pos="27000">
                          <a:srgbClr val="00CC00"/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  <a:effectLst>
                      <a:softEdge rad="31750"/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 sz="1839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78" name="สามเหลี่ยมหน้าจั่ว 32"/>
                    <p:cNvSpPr/>
                    <p:nvPr/>
                  </p:nvSpPr>
                  <p:spPr>
                    <a:xfrm rot="4320236">
                      <a:off x="2647949" y="6933842"/>
                      <a:ext cx="117081" cy="686264"/>
                    </a:xfrm>
                    <a:custGeom>
                      <a:avLst/>
                      <a:gdLst>
                        <a:gd name="connsiteX0" fmla="*/ 0 w 116916"/>
                        <a:gd name="connsiteY0" fmla="*/ 664685 h 664685"/>
                        <a:gd name="connsiteX1" fmla="*/ 58458 w 116916"/>
                        <a:gd name="connsiteY1" fmla="*/ 0 h 664685"/>
                        <a:gd name="connsiteX2" fmla="*/ 116916 w 116916"/>
                        <a:gd name="connsiteY2" fmla="*/ 664685 h 664685"/>
                        <a:gd name="connsiteX3" fmla="*/ 0 w 116916"/>
                        <a:gd name="connsiteY3" fmla="*/ 664685 h 664685"/>
                        <a:gd name="connsiteX0" fmla="*/ 0 w 117081"/>
                        <a:gd name="connsiteY0" fmla="*/ 664685 h 686264"/>
                        <a:gd name="connsiteX1" fmla="*/ 58458 w 117081"/>
                        <a:gd name="connsiteY1" fmla="*/ 0 h 686264"/>
                        <a:gd name="connsiteX2" fmla="*/ 117081 w 117081"/>
                        <a:gd name="connsiteY2" fmla="*/ 686264 h 686264"/>
                        <a:gd name="connsiteX3" fmla="*/ 0 w 117081"/>
                        <a:gd name="connsiteY3" fmla="*/ 664685 h 6862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7081" h="686264">
                          <a:moveTo>
                            <a:pt x="0" y="664685"/>
                          </a:moveTo>
                          <a:lnTo>
                            <a:pt x="58458" y="0"/>
                          </a:lnTo>
                          <a:lnTo>
                            <a:pt x="117081" y="686264"/>
                          </a:lnTo>
                          <a:lnTo>
                            <a:pt x="0" y="664685"/>
                          </a:lnTo>
                          <a:close/>
                        </a:path>
                      </a:pathLst>
                    </a:custGeom>
                    <a:solidFill>
                      <a:srgbClr val="00B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 sz="1839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74" name="กลุ่ม 73"/>
                  <p:cNvGrpSpPr/>
                  <p:nvPr/>
                </p:nvGrpSpPr>
                <p:grpSpPr>
                  <a:xfrm>
                    <a:off x="2155575" y="5789469"/>
                    <a:ext cx="488822" cy="333660"/>
                    <a:chOff x="2173375" y="7054817"/>
                    <a:chExt cx="1129477" cy="438612"/>
                  </a:xfrm>
                </p:grpSpPr>
                <p:sp>
                  <p:nvSpPr>
                    <p:cNvPr id="75" name="สามเหลี่ยมหน้าจั่ว 34"/>
                    <p:cNvSpPr/>
                    <p:nvPr/>
                  </p:nvSpPr>
                  <p:spPr>
                    <a:xfrm rot="3872435">
                      <a:off x="2518808" y="6709384"/>
                      <a:ext cx="438612" cy="1129477"/>
                    </a:xfrm>
                    <a:custGeom>
                      <a:avLst/>
                      <a:gdLst>
                        <a:gd name="connsiteX0" fmla="*/ 0 w 279594"/>
                        <a:gd name="connsiteY0" fmla="*/ 573277 h 573277"/>
                        <a:gd name="connsiteX1" fmla="*/ 139797 w 279594"/>
                        <a:gd name="connsiteY1" fmla="*/ 0 h 573277"/>
                        <a:gd name="connsiteX2" fmla="*/ 279594 w 279594"/>
                        <a:gd name="connsiteY2" fmla="*/ 573277 h 573277"/>
                        <a:gd name="connsiteX3" fmla="*/ 0 w 279594"/>
                        <a:gd name="connsiteY3" fmla="*/ 573277 h 573277"/>
                        <a:gd name="connsiteX0" fmla="*/ 0 w 299442"/>
                        <a:gd name="connsiteY0" fmla="*/ 501043 h 573277"/>
                        <a:gd name="connsiteX1" fmla="*/ 159645 w 299442"/>
                        <a:gd name="connsiteY1" fmla="*/ 0 h 573277"/>
                        <a:gd name="connsiteX2" fmla="*/ 299442 w 299442"/>
                        <a:gd name="connsiteY2" fmla="*/ 573277 h 573277"/>
                        <a:gd name="connsiteX3" fmla="*/ 0 w 299442"/>
                        <a:gd name="connsiteY3" fmla="*/ 501043 h 573277"/>
                        <a:gd name="connsiteX0" fmla="*/ 0 w 303443"/>
                        <a:gd name="connsiteY0" fmla="*/ 501043 h 604806"/>
                        <a:gd name="connsiteX1" fmla="*/ 159645 w 303443"/>
                        <a:gd name="connsiteY1" fmla="*/ 0 h 604806"/>
                        <a:gd name="connsiteX2" fmla="*/ 303443 w 303443"/>
                        <a:gd name="connsiteY2" fmla="*/ 604806 h 604806"/>
                        <a:gd name="connsiteX3" fmla="*/ 0 w 303443"/>
                        <a:gd name="connsiteY3" fmla="*/ 501043 h 604806"/>
                        <a:gd name="connsiteX0" fmla="*/ 0 w 286385"/>
                        <a:gd name="connsiteY0" fmla="*/ 501043 h 645426"/>
                        <a:gd name="connsiteX1" fmla="*/ 159645 w 286385"/>
                        <a:gd name="connsiteY1" fmla="*/ 0 h 645426"/>
                        <a:gd name="connsiteX2" fmla="*/ 286385 w 286385"/>
                        <a:gd name="connsiteY2" fmla="*/ 645426 h 645426"/>
                        <a:gd name="connsiteX3" fmla="*/ 0 w 286385"/>
                        <a:gd name="connsiteY3" fmla="*/ 501043 h 645426"/>
                        <a:gd name="connsiteX0" fmla="*/ 0 w 306083"/>
                        <a:gd name="connsiteY0" fmla="*/ 501043 h 665119"/>
                        <a:gd name="connsiteX1" fmla="*/ 159645 w 306083"/>
                        <a:gd name="connsiteY1" fmla="*/ 0 h 665119"/>
                        <a:gd name="connsiteX2" fmla="*/ 306083 w 306083"/>
                        <a:gd name="connsiteY2" fmla="*/ 665119 h 665119"/>
                        <a:gd name="connsiteX3" fmla="*/ 0 w 306083"/>
                        <a:gd name="connsiteY3" fmla="*/ 501043 h 6651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6083" h="665119">
                          <a:moveTo>
                            <a:pt x="0" y="501043"/>
                          </a:moveTo>
                          <a:lnTo>
                            <a:pt x="159645" y="0"/>
                          </a:lnTo>
                          <a:lnTo>
                            <a:pt x="306083" y="665119"/>
                          </a:lnTo>
                          <a:lnTo>
                            <a:pt x="0" y="50104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94000">
                          <a:srgbClr val="FFE033"/>
                        </a:gs>
                        <a:gs pos="67000">
                          <a:srgbClr val="00FF00"/>
                        </a:gs>
                        <a:gs pos="27000">
                          <a:srgbClr val="00CC00"/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  <a:effectLst>
                      <a:softEdge rad="31750"/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 sz="1839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76" name="สามเหลี่ยมหน้าจั่ว 32"/>
                    <p:cNvSpPr/>
                    <p:nvPr/>
                  </p:nvSpPr>
                  <p:spPr>
                    <a:xfrm rot="4320236">
                      <a:off x="2647949" y="6933843"/>
                      <a:ext cx="117081" cy="686264"/>
                    </a:xfrm>
                    <a:custGeom>
                      <a:avLst/>
                      <a:gdLst>
                        <a:gd name="connsiteX0" fmla="*/ 0 w 116916"/>
                        <a:gd name="connsiteY0" fmla="*/ 664685 h 664685"/>
                        <a:gd name="connsiteX1" fmla="*/ 58458 w 116916"/>
                        <a:gd name="connsiteY1" fmla="*/ 0 h 664685"/>
                        <a:gd name="connsiteX2" fmla="*/ 116916 w 116916"/>
                        <a:gd name="connsiteY2" fmla="*/ 664685 h 664685"/>
                        <a:gd name="connsiteX3" fmla="*/ 0 w 116916"/>
                        <a:gd name="connsiteY3" fmla="*/ 664685 h 664685"/>
                        <a:gd name="connsiteX0" fmla="*/ 0 w 117081"/>
                        <a:gd name="connsiteY0" fmla="*/ 664685 h 686264"/>
                        <a:gd name="connsiteX1" fmla="*/ 58458 w 117081"/>
                        <a:gd name="connsiteY1" fmla="*/ 0 h 686264"/>
                        <a:gd name="connsiteX2" fmla="*/ 117081 w 117081"/>
                        <a:gd name="connsiteY2" fmla="*/ 686264 h 686264"/>
                        <a:gd name="connsiteX3" fmla="*/ 0 w 117081"/>
                        <a:gd name="connsiteY3" fmla="*/ 664685 h 6862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7081" h="686264">
                          <a:moveTo>
                            <a:pt x="0" y="664685"/>
                          </a:moveTo>
                          <a:lnTo>
                            <a:pt x="58458" y="0"/>
                          </a:lnTo>
                          <a:lnTo>
                            <a:pt x="117081" y="686264"/>
                          </a:lnTo>
                          <a:lnTo>
                            <a:pt x="0" y="664685"/>
                          </a:lnTo>
                          <a:close/>
                        </a:path>
                      </a:pathLst>
                    </a:custGeom>
                    <a:solidFill>
                      <a:srgbClr val="00B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 sz="1839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</p:grpSp>
      </p:grpSp>
      <p:pic>
        <p:nvPicPr>
          <p:cNvPr id="113" name="Picture 1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39001" y="139009"/>
            <a:ext cx="570089" cy="55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77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"/>
          <p:cNvGrpSpPr/>
          <p:nvPr/>
        </p:nvGrpSpPr>
        <p:grpSpPr>
          <a:xfrm>
            <a:off x="2203315" y="85815"/>
            <a:ext cx="4734094" cy="6664917"/>
            <a:chOff x="2203315" y="85815"/>
            <a:chExt cx="4734094" cy="6664917"/>
          </a:xfrm>
        </p:grpSpPr>
        <p:sp>
          <p:nvSpPr>
            <p:cNvPr id="2" name="สี่เหลี่ยมผืนผ้า 1"/>
            <p:cNvSpPr/>
            <p:nvPr/>
          </p:nvSpPr>
          <p:spPr>
            <a:xfrm>
              <a:off x="2203315" y="85815"/>
              <a:ext cx="4734094" cy="66649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39">
                <a:solidFill>
                  <a:prstClr val="white"/>
                </a:solidFill>
              </a:endParaRPr>
            </a:p>
          </p:txBody>
        </p:sp>
        <p:pic>
          <p:nvPicPr>
            <p:cNvPr id="3" name="Picture 2" descr="http://www.oknation.net/blog/home/blog_data/309/15309/images/line/line_03/34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3307" y="119990"/>
              <a:ext cx="4492455" cy="430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 txBox="1">
              <a:spLocks noChangeArrowheads="1"/>
            </p:cNvSpPr>
            <p:nvPr/>
          </p:nvSpPr>
          <p:spPr>
            <a:xfrm>
              <a:off x="2253404" y="533882"/>
              <a:ext cx="4552260" cy="2345947"/>
            </a:xfrm>
            <a:prstGeom prst="rect">
              <a:avLst/>
            </a:prstGeom>
          </p:spPr>
          <p:txBody>
            <a:bodyPr/>
            <a:lstStyle>
              <a:lvl1pPr marL="141755" indent="-141755" algn="l" defTabSz="567019" rtl="0" eaLnBrk="1" latinLnBrk="0" hangingPunct="1">
                <a:lnSpc>
                  <a:spcPct val="90000"/>
                </a:lnSpc>
                <a:spcBef>
                  <a:spcPts val="620"/>
                </a:spcBef>
                <a:buFont typeface="Arial" panose="020B0604020202020204" pitchFamily="34" charset="0"/>
                <a:buChar char="•"/>
                <a:defRPr sz="17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25265" indent="-141755" algn="l" defTabSz="567019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08774" indent="-141755" algn="l" defTabSz="567019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2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92284" indent="-141755" algn="l" defTabSz="567019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11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75794" indent="-141755" algn="l" defTabSz="567019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11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59303" indent="-141755" algn="l" defTabSz="567019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11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42813" indent="-141755" algn="l" defTabSz="567019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11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26323" indent="-141755" algn="l" defTabSz="567019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11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09833" indent="-141755" algn="l" defTabSz="567019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11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r>
                <a:rPr lang="th-TH" sz="2365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การขาดกำมะถัน</a:t>
              </a:r>
            </a:p>
            <a:p>
              <a:pPr marL="300335" indent="-128268" algn="thaiDist"/>
              <a:r>
                <a:rPr lang="th-TH" sz="1839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แสดงอาการที่ใบอ่อนก่อน ขนาดใบเล็กลง ใบมีสีเขียวอ่อนหรือเหลืองคล้ายๆกับอาการขาดไนโตรเจน แสดงอาการจากส่วนยอดลงไป เส้นใบเหลืองด้วย พืชบางชนิดปลายใบม้วนงอ ใบแข็งกระด้าง</a:t>
              </a:r>
            </a:p>
            <a:p>
              <a:pPr marL="300335" indent="-128268" algn="thaiDist"/>
              <a:r>
                <a:rPr lang="th-TH" sz="1839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ยอดชะงักการเจริญเติบโต</a:t>
              </a:r>
            </a:p>
            <a:p>
              <a:pPr marL="300335" indent="-128268" algn="thaiDist"/>
              <a:r>
                <a:rPr lang="th-TH" sz="1839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ลำต้นลีบเล็ก เนื้อไม้แข็ง</a:t>
              </a:r>
            </a:p>
            <a:p>
              <a:pPr marL="300335" indent="-128268" algn="thaiDist"/>
              <a:r>
                <a:rPr lang="th-TH" sz="1839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 รากยาวผิดปกติ </a:t>
              </a:r>
            </a:p>
          </p:txBody>
        </p:sp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3"/>
            <a:srcRect l="20315" t="19531" r="22035" b="8961"/>
            <a:stretch>
              <a:fillRect/>
            </a:stretch>
          </p:blipFill>
          <p:spPr bwMode="auto">
            <a:xfrm>
              <a:off x="4813231" y="1659763"/>
              <a:ext cx="1904830" cy="127871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13231" y="4133247"/>
              <a:ext cx="1900760" cy="13823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813231" y="5508458"/>
              <a:ext cx="1900760" cy="12108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1" name="Picture 4" descr="http://www.haifa-group.com/files/Deficiencies/Vegetables/Lettuce/lettuce_macro_S-sulfur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813232" y="2915809"/>
              <a:ext cx="1900759" cy="122394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80" name="กลุ่ม 79"/>
            <p:cNvGrpSpPr/>
            <p:nvPr/>
          </p:nvGrpSpPr>
          <p:grpSpPr>
            <a:xfrm rot="3841990">
              <a:off x="1791015" y="3598432"/>
              <a:ext cx="3506775" cy="2423203"/>
              <a:chOff x="1247060" y="4734595"/>
              <a:chExt cx="1458087" cy="959455"/>
            </a:xfrm>
          </p:grpSpPr>
          <p:sp>
            <p:nvSpPr>
              <p:cNvPr id="67" name="รูปแบบอิสระ 66"/>
              <p:cNvSpPr/>
              <p:nvPr/>
            </p:nvSpPr>
            <p:spPr>
              <a:xfrm rot="17763553">
                <a:off x="1434251" y="4547404"/>
                <a:ext cx="863476" cy="1237857"/>
              </a:xfrm>
              <a:custGeom>
                <a:avLst/>
                <a:gdLst>
                  <a:gd name="connsiteX0" fmla="*/ 762000 w 1524000"/>
                  <a:gd name="connsiteY0" fmla="*/ 0 h 2712720"/>
                  <a:gd name="connsiteX1" fmla="*/ 1524000 w 1524000"/>
                  <a:gd name="connsiteY1" fmla="*/ 1602377 h 2712720"/>
                  <a:gd name="connsiteX2" fmla="*/ 1524000 w 1524000"/>
                  <a:gd name="connsiteY2" fmla="*/ 2360023 h 2712720"/>
                  <a:gd name="connsiteX3" fmla="*/ 1522005 w 1524000"/>
                  <a:gd name="connsiteY3" fmla="*/ 2360023 h 2712720"/>
                  <a:gd name="connsiteX4" fmla="*/ 1524000 w 1524000"/>
                  <a:gd name="connsiteY4" fmla="*/ 2377440 h 2712720"/>
                  <a:gd name="connsiteX5" fmla="*/ 1143000 w 1524000"/>
                  <a:gd name="connsiteY5" fmla="*/ 2712720 h 2712720"/>
                  <a:gd name="connsiteX6" fmla="*/ 762000 w 1524000"/>
                  <a:gd name="connsiteY6" fmla="*/ 2377440 h 2712720"/>
                  <a:gd name="connsiteX7" fmla="*/ 763995 w 1524000"/>
                  <a:gd name="connsiteY7" fmla="*/ 2360023 h 2712720"/>
                  <a:gd name="connsiteX8" fmla="*/ 760005 w 1524000"/>
                  <a:gd name="connsiteY8" fmla="*/ 2360023 h 2712720"/>
                  <a:gd name="connsiteX9" fmla="*/ 762000 w 1524000"/>
                  <a:gd name="connsiteY9" fmla="*/ 2377440 h 2712720"/>
                  <a:gd name="connsiteX10" fmla="*/ 381000 w 1524000"/>
                  <a:gd name="connsiteY10" fmla="*/ 2712720 h 2712720"/>
                  <a:gd name="connsiteX11" fmla="*/ 0 w 1524000"/>
                  <a:gd name="connsiteY11" fmla="*/ 2377440 h 2712720"/>
                  <a:gd name="connsiteX12" fmla="*/ 1995 w 1524000"/>
                  <a:gd name="connsiteY12" fmla="*/ 2360023 h 2712720"/>
                  <a:gd name="connsiteX13" fmla="*/ 0 w 1524000"/>
                  <a:gd name="connsiteY13" fmla="*/ 2360023 h 2712720"/>
                  <a:gd name="connsiteX14" fmla="*/ 0 w 1524000"/>
                  <a:gd name="connsiteY14" fmla="*/ 1602377 h 2712720"/>
                  <a:gd name="connsiteX0" fmla="*/ 762000 w 1524000"/>
                  <a:gd name="connsiteY0" fmla="*/ 0 h 2712720"/>
                  <a:gd name="connsiteX1" fmla="*/ 1524000 w 1524000"/>
                  <a:gd name="connsiteY1" fmla="*/ 1602377 h 2712720"/>
                  <a:gd name="connsiteX2" fmla="*/ 1524000 w 1524000"/>
                  <a:gd name="connsiteY2" fmla="*/ 2360023 h 2712720"/>
                  <a:gd name="connsiteX3" fmla="*/ 1522005 w 1524000"/>
                  <a:gd name="connsiteY3" fmla="*/ 2360023 h 2712720"/>
                  <a:gd name="connsiteX4" fmla="*/ 1524000 w 1524000"/>
                  <a:gd name="connsiteY4" fmla="*/ 2377440 h 2712720"/>
                  <a:gd name="connsiteX5" fmla="*/ 1143000 w 1524000"/>
                  <a:gd name="connsiteY5" fmla="*/ 2712720 h 2712720"/>
                  <a:gd name="connsiteX6" fmla="*/ 762000 w 1524000"/>
                  <a:gd name="connsiteY6" fmla="*/ 2377440 h 2712720"/>
                  <a:gd name="connsiteX7" fmla="*/ 763995 w 1524000"/>
                  <a:gd name="connsiteY7" fmla="*/ 2360023 h 2712720"/>
                  <a:gd name="connsiteX8" fmla="*/ 760005 w 1524000"/>
                  <a:gd name="connsiteY8" fmla="*/ 2360023 h 2712720"/>
                  <a:gd name="connsiteX9" fmla="*/ 762000 w 1524000"/>
                  <a:gd name="connsiteY9" fmla="*/ 2377440 h 2712720"/>
                  <a:gd name="connsiteX10" fmla="*/ 381000 w 1524000"/>
                  <a:gd name="connsiteY10" fmla="*/ 2712720 h 2712720"/>
                  <a:gd name="connsiteX11" fmla="*/ 0 w 1524000"/>
                  <a:gd name="connsiteY11" fmla="*/ 2377440 h 2712720"/>
                  <a:gd name="connsiteX12" fmla="*/ 1995 w 1524000"/>
                  <a:gd name="connsiteY12" fmla="*/ 2360023 h 2712720"/>
                  <a:gd name="connsiteX13" fmla="*/ 0 w 1524000"/>
                  <a:gd name="connsiteY13" fmla="*/ 2360023 h 2712720"/>
                  <a:gd name="connsiteX14" fmla="*/ 43543 w 1524000"/>
                  <a:gd name="connsiteY14" fmla="*/ 1576252 h 2712720"/>
                  <a:gd name="connsiteX15" fmla="*/ 762000 w 1524000"/>
                  <a:gd name="connsiteY15" fmla="*/ 0 h 2712720"/>
                  <a:gd name="connsiteX0" fmla="*/ 762000 w 1524000"/>
                  <a:gd name="connsiteY0" fmla="*/ 0 h 2712720"/>
                  <a:gd name="connsiteX1" fmla="*/ 1524000 w 1524000"/>
                  <a:gd name="connsiteY1" fmla="*/ 1602377 h 2712720"/>
                  <a:gd name="connsiteX2" fmla="*/ 1524000 w 1524000"/>
                  <a:gd name="connsiteY2" fmla="*/ 2360023 h 2712720"/>
                  <a:gd name="connsiteX3" fmla="*/ 1522005 w 1524000"/>
                  <a:gd name="connsiteY3" fmla="*/ 2360023 h 2712720"/>
                  <a:gd name="connsiteX4" fmla="*/ 1524000 w 1524000"/>
                  <a:gd name="connsiteY4" fmla="*/ 2377440 h 2712720"/>
                  <a:gd name="connsiteX5" fmla="*/ 1143000 w 1524000"/>
                  <a:gd name="connsiteY5" fmla="*/ 2712720 h 2712720"/>
                  <a:gd name="connsiteX6" fmla="*/ 762000 w 1524000"/>
                  <a:gd name="connsiteY6" fmla="*/ 2377440 h 2712720"/>
                  <a:gd name="connsiteX7" fmla="*/ 763995 w 1524000"/>
                  <a:gd name="connsiteY7" fmla="*/ 2360023 h 2712720"/>
                  <a:gd name="connsiteX8" fmla="*/ 760005 w 1524000"/>
                  <a:gd name="connsiteY8" fmla="*/ 2360023 h 2712720"/>
                  <a:gd name="connsiteX9" fmla="*/ 762000 w 1524000"/>
                  <a:gd name="connsiteY9" fmla="*/ 2377440 h 2712720"/>
                  <a:gd name="connsiteX10" fmla="*/ 381000 w 1524000"/>
                  <a:gd name="connsiteY10" fmla="*/ 2712720 h 2712720"/>
                  <a:gd name="connsiteX11" fmla="*/ 0 w 1524000"/>
                  <a:gd name="connsiteY11" fmla="*/ 2377440 h 2712720"/>
                  <a:gd name="connsiteX12" fmla="*/ 1995 w 1524000"/>
                  <a:gd name="connsiteY12" fmla="*/ 2360023 h 2712720"/>
                  <a:gd name="connsiteX13" fmla="*/ 0 w 1524000"/>
                  <a:gd name="connsiteY13" fmla="*/ 2360023 h 2712720"/>
                  <a:gd name="connsiteX14" fmla="*/ 43543 w 1524000"/>
                  <a:gd name="connsiteY14" fmla="*/ 1576252 h 2712720"/>
                  <a:gd name="connsiteX15" fmla="*/ 762000 w 1524000"/>
                  <a:gd name="connsiteY15" fmla="*/ 0 h 2712720"/>
                  <a:gd name="connsiteX0" fmla="*/ 762000 w 1524000"/>
                  <a:gd name="connsiteY0" fmla="*/ 0 h 2712720"/>
                  <a:gd name="connsiteX1" fmla="*/ 1471749 w 1524000"/>
                  <a:gd name="connsiteY1" fmla="*/ 1602377 h 2712720"/>
                  <a:gd name="connsiteX2" fmla="*/ 1524000 w 1524000"/>
                  <a:gd name="connsiteY2" fmla="*/ 2360023 h 2712720"/>
                  <a:gd name="connsiteX3" fmla="*/ 1522005 w 1524000"/>
                  <a:gd name="connsiteY3" fmla="*/ 2360023 h 2712720"/>
                  <a:gd name="connsiteX4" fmla="*/ 1524000 w 1524000"/>
                  <a:gd name="connsiteY4" fmla="*/ 2377440 h 2712720"/>
                  <a:gd name="connsiteX5" fmla="*/ 1143000 w 1524000"/>
                  <a:gd name="connsiteY5" fmla="*/ 2712720 h 2712720"/>
                  <a:gd name="connsiteX6" fmla="*/ 762000 w 1524000"/>
                  <a:gd name="connsiteY6" fmla="*/ 2377440 h 2712720"/>
                  <a:gd name="connsiteX7" fmla="*/ 763995 w 1524000"/>
                  <a:gd name="connsiteY7" fmla="*/ 2360023 h 2712720"/>
                  <a:gd name="connsiteX8" fmla="*/ 760005 w 1524000"/>
                  <a:gd name="connsiteY8" fmla="*/ 2360023 h 2712720"/>
                  <a:gd name="connsiteX9" fmla="*/ 762000 w 1524000"/>
                  <a:gd name="connsiteY9" fmla="*/ 2377440 h 2712720"/>
                  <a:gd name="connsiteX10" fmla="*/ 381000 w 1524000"/>
                  <a:gd name="connsiteY10" fmla="*/ 2712720 h 2712720"/>
                  <a:gd name="connsiteX11" fmla="*/ 0 w 1524000"/>
                  <a:gd name="connsiteY11" fmla="*/ 2377440 h 2712720"/>
                  <a:gd name="connsiteX12" fmla="*/ 1995 w 1524000"/>
                  <a:gd name="connsiteY12" fmla="*/ 2360023 h 2712720"/>
                  <a:gd name="connsiteX13" fmla="*/ 0 w 1524000"/>
                  <a:gd name="connsiteY13" fmla="*/ 2360023 h 2712720"/>
                  <a:gd name="connsiteX14" fmla="*/ 43543 w 1524000"/>
                  <a:gd name="connsiteY14" fmla="*/ 1576252 h 2712720"/>
                  <a:gd name="connsiteX15" fmla="*/ 762000 w 1524000"/>
                  <a:gd name="connsiteY15" fmla="*/ 0 h 2712720"/>
                  <a:gd name="connsiteX0" fmla="*/ 762000 w 1524000"/>
                  <a:gd name="connsiteY0" fmla="*/ 0 h 2712720"/>
                  <a:gd name="connsiteX1" fmla="*/ 1471749 w 1524000"/>
                  <a:gd name="connsiteY1" fmla="*/ 1480457 h 2712720"/>
                  <a:gd name="connsiteX2" fmla="*/ 1524000 w 1524000"/>
                  <a:gd name="connsiteY2" fmla="*/ 2360023 h 2712720"/>
                  <a:gd name="connsiteX3" fmla="*/ 1522005 w 1524000"/>
                  <a:gd name="connsiteY3" fmla="*/ 2360023 h 2712720"/>
                  <a:gd name="connsiteX4" fmla="*/ 1524000 w 1524000"/>
                  <a:gd name="connsiteY4" fmla="*/ 2377440 h 2712720"/>
                  <a:gd name="connsiteX5" fmla="*/ 1143000 w 1524000"/>
                  <a:gd name="connsiteY5" fmla="*/ 2712720 h 2712720"/>
                  <a:gd name="connsiteX6" fmla="*/ 762000 w 1524000"/>
                  <a:gd name="connsiteY6" fmla="*/ 2377440 h 2712720"/>
                  <a:gd name="connsiteX7" fmla="*/ 763995 w 1524000"/>
                  <a:gd name="connsiteY7" fmla="*/ 2360023 h 2712720"/>
                  <a:gd name="connsiteX8" fmla="*/ 760005 w 1524000"/>
                  <a:gd name="connsiteY8" fmla="*/ 2360023 h 2712720"/>
                  <a:gd name="connsiteX9" fmla="*/ 762000 w 1524000"/>
                  <a:gd name="connsiteY9" fmla="*/ 2377440 h 2712720"/>
                  <a:gd name="connsiteX10" fmla="*/ 381000 w 1524000"/>
                  <a:gd name="connsiteY10" fmla="*/ 2712720 h 2712720"/>
                  <a:gd name="connsiteX11" fmla="*/ 0 w 1524000"/>
                  <a:gd name="connsiteY11" fmla="*/ 2377440 h 2712720"/>
                  <a:gd name="connsiteX12" fmla="*/ 1995 w 1524000"/>
                  <a:gd name="connsiteY12" fmla="*/ 2360023 h 2712720"/>
                  <a:gd name="connsiteX13" fmla="*/ 0 w 1524000"/>
                  <a:gd name="connsiteY13" fmla="*/ 2360023 h 2712720"/>
                  <a:gd name="connsiteX14" fmla="*/ 43543 w 1524000"/>
                  <a:gd name="connsiteY14" fmla="*/ 1576252 h 2712720"/>
                  <a:gd name="connsiteX15" fmla="*/ 762000 w 1524000"/>
                  <a:gd name="connsiteY15" fmla="*/ 0 h 2712720"/>
                  <a:gd name="connsiteX0" fmla="*/ 762000 w 1524000"/>
                  <a:gd name="connsiteY0" fmla="*/ 0 h 2712720"/>
                  <a:gd name="connsiteX1" fmla="*/ 1471749 w 1524000"/>
                  <a:gd name="connsiteY1" fmla="*/ 1480457 h 2712720"/>
                  <a:gd name="connsiteX2" fmla="*/ 1524000 w 1524000"/>
                  <a:gd name="connsiteY2" fmla="*/ 2360023 h 2712720"/>
                  <a:gd name="connsiteX3" fmla="*/ 1522005 w 1524000"/>
                  <a:gd name="connsiteY3" fmla="*/ 2360023 h 2712720"/>
                  <a:gd name="connsiteX4" fmla="*/ 1524000 w 1524000"/>
                  <a:gd name="connsiteY4" fmla="*/ 2377440 h 2712720"/>
                  <a:gd name="connsiteX5" fmla="*/ 1143000 w 1524000"/>
                  <a:gd name="connsiteY5" fmla="*/ 2712720 h 2712720"/>
                  <a:gd name="connsiteX6" fmla="*/ 762000 w 1524000"/>
                  <a:gd name="connsiteY6" fmla="*/ 2377440 h 2712720"/>
                  <a:gd name="connsiteX7" fmla="*/ 763995 w 1524000"/>
                  <a:gd name="connsiteY7" fmla="*/ 2360023 h 2712720"/>
                  <a:gd name="connsiteX8" fmla="*/ 760005 w 1524000"/>
                  <a:gd name="connsiteY8" fmla="*/ 2360023 h 2712720"/>
                  <a:gd name="connsiteX9" fmla="*/ 762000 w 1524000"/>
                  <a:gd name="connsiteY9" fmla="*/ 2377440 h 2712720"/>
                  <a:gd name="connsiteX10" fmla="*/ 381000 w 1524000"/>
                  <a:gd name="connsiteY10" fmla="*/ 2712720 h 2712720"/>
                  <a:gd name="connsiteX11" fmla="*/ 0 w 1524000"/>
                  <a:gd name="connsiteY11" fmla="*/ 2377440 h 2712720"/>
                  <a:gd name="connsiteX12" fmla="*/ 1995 w 1524000"/>
                  <a:gd name="connsiteY12" fmla="*/ 2360023 h 2712720"/>
                  <a:gd name="connsiteX13" fmla="*/ 0 w 1524000"/>
                  <a:gd name="connsiteY13" fmla="*/ 2360023 h 2712720"/>
                  <a:gd name="connsiteX14" fmla="*/ 104503 w 1524000"/>
                  <a:gd name="connsiteY14" fmla="*/ 1428206 h 2712720"/>
                  <a:gd name="connsiteX15" fmla="*/ 762000 w 1524000"/>
                  <a:gd name="connsiteY15" fmla="*/ 0 h 2712720"/>
                  <a:gd name="connsiteX0" fmla="*/ 762000 w 1524000"/>
                  <a:gd name="connsiteY0" fmla="*/ 0 h 2712720"/>
                  <a:gd name="connsiteX1" fmla="*/ 1471749 w 1524000"/>
                  <a:gd name="connsiteY1" fmla="*/ 1480457 h 2712720"/>
                  <a:gd name="connsiteX2" fmla="*/ 1524000 w 1524000"/>
                  <a:gd name="connsiteY2" fmla="*/ 2360023 h 2712720"/>
                  <a:gd name="connsiteX3" fmla="*/ 1522005 w 1524000"/>
                  <a:gd name="connsiteY3" fmla="*/ 2360023 h 2712720"/>
                  <a:gd name="connsiteX4" fmla="*/ 1524000 w 1524000"/>
                  <a:gd name="connsiteY4" fmla="*/ 2377440 h 2712720"/>
                  <a:gd name="connsiteX5" fmla="*/ 1143000 w 1524000"/>
                  <a:gd name="connsiteY5" fmla="*/ 2712720 h 2712720"/>
                  <a:gd name="connsiteX6" fmla="*/ 762000 w 1524000"/>
                  <a:gd name="connsiteY6" fmla="*/ 2377440 h 2712720"/>
                  <a:gd name="connsiteX7" fmla="*/ 763995 w 1524000"/>
                  <a:gd name="connsiteY7" fmla="*/ 2360023 h 2712720"/>
                  <a:gd name="connsiteX8" fmla="*/ 760005 w 1524000"/>
                  <a:gd name="connsiteY8" fmla="*/ 2360023 h 2712720"/>
                  <a:gd name="connsiteX9" fmla="*/ 762000 w 1524000"/>
                  <a:gd name="connsiteY9" fmla="*/ 2377440 h 2712720"/>
                  <a:gd name="connsiteX10" fmla="*/ 381000 w 1524000"/>
                  <a:gd name="connsiteY10" fmla="*/ 2712720 h 2712720"/>
                  <a:gd name="connsiteX11" fmla="*/ 0 w 1524000"/>
                  <a:gd name="connsiteY11" fmla="*/ 2377440 h 2712720"/>
                  <a:gd name="connsiteX12" fmla="*/ 1995 w 1524000"/>
                  <a:gd name="connsiteY12" fmla="*/ 2360023 h 2712720"/>
                  <a:gd name="connsiteX13" fmla="*/ 0 w 1524000"/>
                  <a:gd name="connsiteY13" fmla="*/ 2360023 h 2712720"/>
                  <a:gd name="connsiteX14" fmla="*/ 104503 w 1524000"/>
                  <a:gd name="connsiteY14" fmla="*/ 1428206 h 2712720"/>
                  <a:gd name="connsiteX15" fmla="*/ 762000 w 1524000"/>
                  <a:gd name="connsiteY15" fmla="*/ 0 h 2712720"/>
                  <a:gd name="connsiteX0" fmla="*/ 788276 w 1550276"/>
                  <a:gd name="connsiteY0" fmla="*/ 0 h 2712720"/>
                  <a:gd name="connsiteX1" fmla="*/ 1498025 w 1550276"/>
                  <a:gd name="connsiteY1" fmla="*/ 1480457 h 2712720"/>
                  <a:gd name="connsiteX2" fmla="*/ 1550276 w 1550276"/>
                  <a:gd name="connsiteY2" fmla="*/ 2360023 h 2712720"/>
                  <a:gd name="connsiteX3" fmla="*/ 1548281 w 1550276"/>
                  <a:gd name="connsiteY3" fmla="*/ 2360023 h 2712720"/>
                  <a:gd name="connsiteX4" fmla="*/ 1550276 w 1550276"/>
                  <a:gd name="connsiteY4" fmla="*/ 2377440 h 2712720"/>
                  <a:gd name="connsiteX5" fmla="*/ 1169276 w 1550276"/>
                  <a:gd name="connsiteY5" fmla="*/ 2712720 h 2712720"/>
                  <a:gd name="connsiteX6" fmla="*/ 788276 w 1550276"/>
                  <a:gd name="connsiteY6" fmla="*/ 2377440 h 2712720"/>
                  <a:gd name="connsiteX7" fmla="*/ 790271 w 1550276"/>
                  <a:gd name="connsiteY7" fmla="*/ 2360023 h 2712720"/>
                  <a:gd name="connsiteX8" fmla="*/ 786281 w 1550276"/>
                  <a:gd name="connsiteY8" fmla="*/ 2360023 h 2712720"/>
                  <a:gd name="connsiteX9" fmla="*/ 788276 w 1550276"/>
                  <a:gd name="connsiteY9" fmla="*/ 2377440 h 2712720"/>
                  <a:gd name="connsiteX10" fmla="*/ 407276 w 1550276"/>
                  <a:gd name="connsiteY10" fmla="*/ 2712720 h 2712720"/>
                  <a:gd name="connsiteX11" fmla="*/ 26276 w 1550276"/>
                  <a:gd name="connsiteY11" fmla="*/ 2377440 h 2712720"/>
                  <a:gd name="connsiteX12" fmla="*/ 28271 w 1550276"/>
                  <a:gd name="connsiteY12" fmla="*/ 2360023 h 2712720"/>
                  <a:gd name="connsiteX13" fmla="*/ 26276 w 1550276"/>
                  <a:gd name="connsiteY13" fmla="*/ 2360023 h 2712720"/>
                  <a:gd name="connsiteX14" fmla="*/ 4187 w 1550276"/>
                  <a:gd name="connsiteY14" fmla="*/ 2029098 h 2712720"/>
                  <a:gd name="connsiteX15" fmla="*/ 130779 w 1550276"/>
                  <a:gd name="connsiteY15" fmla="*/ 1428206 h 2712720"/>
                  <a:gd name="connsiteX16" fmla="*/ 788276 w 1550276"/>
                  <a:gd name="connsiteY16" fmla="*/ 0 h 2712720"/>
                  <a:gd name="connsiteX0" fmla="*/ 788276 w 1554312"/>
                  <a:gd name="connsiteY0" fmla="*/ 0 h 2712720"/>
                  <a:gd name="connsiteX1" fmla="*/ 1498025 w 1554312"/>
                  <a:gd name="connsiteY1" fmla="*/ 1480457 h 2712720"/>
                  <a:gd name="connsiteX2" fmla="*/ 1554312 w 1554312"/>
                  <a:gd name="connsiteY2" fmla="*/ 1942012 h 2712720"/>
                  <a:gd name="connsiteX3" fmla="*/ 1550276 w 1554312"/>
                  <a:gd name="connsiteY3" fmla="*/ 2360023 h 2712720"/>
                  <a:gd name="connsiteX4" fmla="*/ 1548281 w 1554312"/>
                  <a:gd name="connsiteY4" fmla="*/ 2360023 h 2712720"/>
                  <a:gd name="connsiteX5" fmla="*/ 1550276 w 1554312"/>
                  <a:gd name="connsiteY5" fmla="*/ 2377440 h 2712720"/>
                  <a:gd name="connsiteX6" fmla="*/ 1169276 w 1554312"/>
                  <a:gd name="connsiteY6" fmla="*/ 2712720 h 2712720"/>
                  <a:gd name="connsiteX7" fmla="*/ 788276 w 1554312"/>
                  <a:gd name="connsiteY7" fmla="*/ 2377440 h 2712720"/>
                  <a:gd name="connsiteX8" fmla="*/ 790271 w 1554312"/>
                  <a:gd name="connsiteY8" fmla="*/ 2360023 h 2712720"/>
                  <a:gd name="connsiteX9" fmla="*/ 786281 w 1554312"/>
                  <a:gd name="connsiteY9" fmla="*/ 2360023 h 2712720"/>
                  <a:gd name="connsiteX10" fmla="*/ 788276 w 1554312"/>
                  <a:gd name="connsiteY10" fmla="*/ 2377440 h 2712720"/>
                  <a:gd name="connsiteX11" fmla="*/ 407276 w 1554312"/>
                  <a:gd name="connsiteY11" fmla="*/ 2712720 h 2712720"/>
                  <a:gd name="connsiteX12" fmla="*/ 26276 w 1554312"/>
                  <a:gd name="connsiteY12" fmla="*/ 2377440 h 2712720"/>
                  <a:gd name="connsiteX13" fmla="*/ 28271 w 1554312"/>
                  <a:gd name="connsiteY13" fmla="*/ 2360023 h 2712720"/>
                  <a:gd name="connsiteX14" fmla="*/ 26276 w 1554312"/>
                  <a:gd name="connsiteY14" fmla="*/ 2360023 h 2712720"/>
                  <a:gd name="connsiteX15" fmla="*/ 4187 w 1554312"/>
                  <a:gd name="connsiteY15" fmla="*/ 2029098 h 2712720"/>
                  <a:gd name="connsiteX16" fmla="*/ 130779 w 1554312"/>
                  <a:gd name="connsiteY16" fmla="*/ 1428206 h 2712720"/>
                  <a:gd name="connsiteX17" fmla="*/ 788276 w 1554312"/>
                  <a:gd name="connsiteY17" fmla="*/ 0 h 2712720"/>
                  <a:gd name="connsiteX0" fmla="*/ 788276 w 1554312"/>
                  <a:gd name="connsiteY0" fmla="*/ 0 h 2712720"/>
                  <a:gd name="connsiteX1" fmla="*/ 1447481 w 1554312"/>
                  <a:gd name="connsiteY1" fmla="*/ 1402342 h 2712720"/>
                  <a:gd name="connsiteX2" fmla="*/ 1554312 w 1554312"/>
                  <a:gd name="connsiteY2" fmla="*/ 1942012 h 2712720"/>
                  <a:gd name="connsiteX3" fmla="*/ 1550276 w 1554312"/>
                  <a:gd name="connsiteY3" fmla="*/ 2360023 h 2712720"/>
                  <a:gd name="connsiteX4" fmla="*/ 1548281 w 1554312"/>
                  <a:gd name="connsiteY4" fmla="*/ 2360023 h 2712720"/>
                  <a:gd name="connsiteX5" fmla="*/ 1550276 w 1554312"/>
                  <a:gd name="connsiteY5" fmla="*/ 2377440 h 2712720"/>
                  <a:gd name="connsiteX6" fmla="*/ 1169276 w 1554312"/>
                  <a:gd name="connsiteY6" fmla="*/ 2712720 h 2712720"/>
                  <a:gd name="connsiteX7" fmla="*/ 788276 w 1554312"/>
                  <a:gd name="connsiteY7" fmla="*/ 2377440 h 2712720"/>
                  <a:gd name="connsiteX8" fmla="*/ 790271 w 1554312"/>
                  <a:gd name="connsiteY8" fmla="*/ 2360023 h 2712720"/>
                  <a:gd name="connsiteX9" fmla="*/ 786281 w 1554312"/>
                  <a:gd name="connsiteY9" fmla="*/ 2360023 h 2712720"/>
                  <a:gd name="connsiteX10" fmla="*/ 788276 w 1554312"/>
                  <a:gd name="connsiteY10" fmla="*/ 2377440 h 2712720"/>
                  <a:gd name="connsiteX11" fmla="*/ 407276 w 1554312"/>
                  <a:gd name="connsiteY11" fmla="*/ 2712720 h 2712720"/>
                  <a:gd name="connsiteX12" fmla="*/ 26276 w 1554312"/>
                  <a:gd name="connsiteY12" fmla="*/ 2377440 h 2712720"/>
                  <a:gd name="connsiteX13" fmla="*/ 28271 w 1554312"/>
                  <a:gd name="connsiteY13" fmla="*/ 2360023 h 2712720"/>
                  <a:gd name="connsiteX14" fmla="*/ 26276 w 1554312"/>
                  <a:gd name="connsiteY14" fmla="*/ 2360023 h 2712720"/>
                  <a:gd name="connsiteX15" fmla="*/ 4187 w 1554312"/>
                  <a:gd name="connsiteY15" fmla="*/ 2029098 h 2712720"/>
                  <a:gd name="connsiteX16" fmla="*/ 130779 w 1554312"/>
                  <a:gd name="connsiteY16" fmla="*/ 1428206 h 2712720"/>
                  <a:gd name="connsiteX17" fmla="*/ 788276 w 1554312"/>
                  <a:gd name="connsiteY17" fmla="*/ 0 h 2712720"/>
                  <a:gd name="connsiteX0" fmla="*/ 788276 w 1554312"/>
                  <a:gd name="connsiteY0" fmla="*/ 0 h 2712720"/>
                  <a:gd name="connsiteX1" fmla="*/ 1447481 w 1554312"/>
                  <a:gd name="connsiteY1" fmla="*/ 1402342 h 2712720"/>
                  <a:gd name="connsiteX2" fmla="*/ 1554312 w 1554312"/>
                  <a:gd name="connsiteY2" fmla="*/ 1942012 h 2712720"/>
                  <a:gd name="connsiteX3" fmla="*/ 1550276 w 1554312"/>
                  <a:gd name="connsiteY3" fmla="*/ 2360023 h 2712720"/>
                  <a:gd name="connsiteX4" fmla="*/ 1548281 w 1554312"/>
                  <a:gd name="connsiteY4" fmla="*/ 2360023 h 2712720"/>
                  <a:gd name="connsiteX5" fmla="*/ 1550276 w 1554312"/>
                  <a:gd name="connsiteY5" fmla="*/ 2377440 h 2712720"/>
                  <a:gd name="connsiteX6" fmla="*/ 1169276 w 1554312"/>
                  <a:gd name="connsiteY6" fmla="*/ 2712720 h 2712720"/>
                  <a:gd name="connsiteX7" fmla="*/ 788276 w 1554312"/>
                  <a:gd name="connsiteY7" fmla="*/ 2377440 h 2712720"/>
                  <a:gd name="connsiteX8" fmla="*/ 790271 w 1554312"/>
                  <a:gd name="connsiteY8" fmla="*/ 2360023 h 2712720"/>
                  <a:gd name="connsiteX9" fmla="*/ 786281 w 1554312"/>
                  <a:gd name="connsiteY9" fmla="*/ 2360023 h 2712720"/>
                  <a:gd name="connsiteX10" fmla="*/ 788276 w 1554312"/>
                  <a:gd name="connsiteY10" fmla="*/ 2377440 h 2712720"/>
                  <a:gd name="connsiteX11" fmla="*/ 407276 w 1554312"/>
                  <a:gd name="connsiteY11" fmla="*/ 2712720 h 2712720"/>
                  <a:gd name="connsiteX12" fmla="*/ 26276 w 1554312"/>
                  <a:gd name="connsiteY12" fmla="*/ 2377440 h 2712720"/>
                  <a:gd name="connsiteX13" fmla="*/ 28271 w 1554312"/>
                  <a:gd name="connsiteY13" fmla="*/ 2360023 h 2712720"/>
                  <a:gd name="connsiteX14" fmla="*/ 26276 w 1554312"/>
                  <a:gd name="connsiteY14" fmla="*/ 2360023 h 2712720"/>
                  <a:gd name="connsiteX15" fmla="*/ 4187 w 1554312"/>
                  <a:gd name="connsiteY15" fmla="*/ 2029098 h 2712720"/>
                  <a:gd name="connsiteX16" fmla="*/ 130779 w 1554312"/>
                  <a:gd name="connsiteY16" fmla="*/ 1428206 h 2712720"/>
                  <a:gd name="connsiteX17" fmla="*/ 788276 w 1554312"/>
                  <a:gd name="connsiteY17" fmla="*/ 0 h 2712720"/>
                  <a:gd name="connsiteX0" fmla="*/ 788276 w 1563235"/>
                  <a:gd name="connsiteY0" fmla="*/ 0 h 2712720"/>
                  <a:gd name="connsiteX1" fmla="*/ 1447481 w 1563235"/>
                  <a:gd name="connsiteY1" fmla="*/ 1402342 h 2712720"/>
                  <a:gd name="connsiteX2" fmla="*/ 1554312 w 1563235"/>
                  <a:gd name="connsiteY2" fmla="*/ 1942012 h 2712720"/>
                  <a:gd name="connsiteX3" fmla="*/ 1550276 w 1563235"/>
                  <a:gd name="connsiteY3" fmla="*/ 2360023 h 2712720"/>
                  <a:gd name="connsiteX4" fmla="*/ 1548281 w 1563235"/>
                  <a:gd name="connsiteY4" fmla="*/ 2360023 h 2712720"/>
                  <a:gd name="connsiteX5" fmla="*/ 1550276 w 1563235"/>
                  <a:gd name="connsiteY5" fmla="*/ 2377440 h 2712720"/>
                  <a:gd name="connsiteX6" fmla="*/ 1169276 w 1563235"/>
                  <a:gd name="connsiteY6" fmla="*/ 2712720 h 2712720"/>
                  <a:gd name="connsiteX7" fmla="*/ 788276 w 1563235"/>
                  <a:gd name="connsiteY7" fmla="*/ 2377440 h 2712720"/>
                  <a:gd name="connsiteX8" fmla="*/ 790271 w 1563235"/>
                  <a:gd name="connsiteY8" fmla="*/ 2360023 h 2712720"/>
                  <a:gd name="connsiteX9" fmla="*/ 786281 w 1563235"/>
                  <a:gd name="connsiteY9" fmla="*/ 2360023 h 2712720"/>
                  <a:gd name="connsiteX10" fmla="*/ 788276 w 1563235"/>
                  <a:gd name="connsiteY10" fmla="*/ 2377440 h 2712720"/>
                  <a:gd name="connsiteX11" fmla="*/ 407276 w 1563235"/>
                  <a:gd name="connsiteY11" fmla="*/ 2712720 h 2712720"/>
                  <a:gd name="connsiteX12" fmla="*/ 26276 w 1563235"/>
                  <a:gd name="connsiteY12" fmla="*/ 2377440 h 2712720"/>
                  <a:gd name="connsiteX13" fmla="*/ 28271 w 1563235"/>
                  <a:gd name="connsiteY13" fmla="*/ 2360023 h 2712720"/>
                  <a:gd name="connsiteX14" fmla="*/ 26276 w 1563235"/>
                  <a:gd name="connsiteY14" fmla="*/ 2360023 h 2712720"/>
                  <a:gd name="connsiteX15" fmla="*/ 4187 w 1563235"/>
                  <a:gd name="connsiteY15" fmla="*/ 2029098 h 2712720"/>
                  <a:gd name="connsiteX16" fmla="*/ 130779 w 1563235"/>
                  <a:gd name="connsiteY16" fmla="*/ 1428206 h 2712720"/>
                  <a:gd name="connsiteX17" fmla="*/ 788276 w 1563235"/>
                  <a:gd name="connsiteY17" fmla="*/ 0 h 2712720"/>
                  <a:gd name="connsiteX0" fmla="*/ 788276 w 1563235"/>
                  <a:gd name="connsiteY0" fmla="*/ 0 h 2712720"/>
                  <a:gd name="connsiteX1" fmla="*/ 1447481 w 1563235"/>
                  <a:gd name="connsiteY1" fmla="*/ 1402342 h 2712720"/>
                  <a:gd name="connsiteX2" fmla="*/ 1554312 w 1563235"/>
                  <a:gd name="connsiteY2" fmla="*/ 1942012 h 2712720"/>
                  <a:gd name="connsiteX3" fmla="*/ 1550276 w 1563235"/>
                  <a:gd name="connsiteY3" fmla="*/ 2360023 h 2712720"/>
                  <a:gd name="connsiteX4" fmla="*/ 1548281 w 1563235"/>
                  <a:gd name="connsiteY4" fmla="*/ 2360023 h 2712720"/>
                  <a:gd name="connsiteX5" fmla="*/ 1550276 w 1563235"/>
                  <a:gd name="connsiteY5" fmla="*/ 2377440 h 2712720"/>
                  <a:gd name="connsiteX6" fmla="*/ 1169276 w 1563235"/>
                  <a:gd name="connsiteY6" fmla="*/ 2712720 h 2712720"/>
                  <a:gd name="connsiteX7" fmla="*/ 788276 w 1563235"/>
                  <a:gd name="connsiteY7" fmla="*/ 2377440 h 2712720"/>
                  <a:gd name="connsiteX8" fmla="*/ 790271 w 1563235"/>
                  <a:gd name="connsiteY8" fmla="*/ 2360023 h 2712720"/>
                  <a:gd name="connsiteX9" fmla="*/ 786281 w 1563235"/>
                  <a:gd name="connsiteY9" fmla="*/ 2360023 h 2712720"/>
                  <a:gd name="connsiteX10" fmla="*/ 788276 w 1563235"/>
                  <a:gd name="connsiteY10" fmla="*/ 2377440 h 2712720"/>
                  <a:gd name="connsiteX11" fmla="*/ 407276 w 1563235"/>
                  <a:gd name="connsiteY11" fmla="*/ 2712720 h 2712720"/>
                  <a:gd name="connsiteX12" fmla="*/ 26276 w 1563235"/>
                  <a:gd name="connsiteY12" fmla="*/ 2377440 h 2712720"/>
                  <a:gd name="connsiteX13" fmla="*/ 28271 w 1563235"/>
                  <a:gd name="connsiteY13" fmla="*/ 2360023 h 2712720"/>
                  <a:gd name="connsiteX14" fmla="*/ 26276 w 1563235"/>
                  <a:gd name="connsiteY14" fmla="*/ 2360023 h 2712720"/>
                  <a:gd name="connsiteX15" fmla="*/ 4187 w 1563235"/>
                  <a:gd name="connsiteY15" fmla="*/ 2029098 h 2712720"/>
                  <a:gd name="connsiteX16" fmla="*/ 130779 w 1563235"/>
                  <a:gd name="connsiteY16" fmla="*/ 1428206 h 2712720"/>
                  <a:gd name="connsiteX17" fmla="*/ 788276 w 1563235"/>
                  <a:gd name="connsiteY17" fmla="*/ 0 h 2712720"/>
                  <a:gd name="connsiteX0" fmla="*/ 788276 w 1563235"/>
                  <a:gd name="connsiteY0" fmla="*/ 0 h 2712720"/>
                  <a:gd name="connsiteX1" fmla="*/ 1447481 w 1563235"/>
                  <a:gd name="connsiteY1" fmla="*/ 1402342 h 2712720"/>
                  <a:gd name="connsiteX2" fmla="*/ 1554312 w 1563235"/>
                  <a:gd name="connsiteY2" fmla="*/ 1942012 h 2712720"/>
                  <a:gd name="connsiteX3" fmla="*/ 1550276 w 1563235"/>
                  <a:gd name="connsiteY3" fmla="*/ 2360023 h 2712720"/>
                  <a:gd name="connsiteX4" fmla="*/ 1548281 w 1563235"/>
                  <a:gd name="connsiteY4" fmla="*/ 2360023 h 2712720"/>
                  <a:gd name="connsiteX5" fmla="*/ 1550276 w 1563235"/>
                  <a:gd name="connsiteY5" fmla="*/ 2377440 h 2712720"/>
                  <a:gd name="connsiteX6" fmla="*/ 1169276 w 1563235"/>
                  <a:gd name="connsiteY6" fmla="*/ 2712720 h 2712720"/>
                  <a:gd name="connsiteX7" fmla="*/ 788276 w 1563235"/>
                  <a:gd name="connsiteY7" fmla="*/ 2377440 h 2712720"/>
                  <a:gd name="connsiteX8" fmla="*/ 790271 w 1563235"/>
                  <a:gd name="connsiteY8" fmla="*/ 2360023 h 2712720"/>
                  <a:gd name="connsiteX9" fmla="*/ 786281 w 1563235"/>
                  <a:gd name="connsiteY9" fmla="*/ 2360023 h 2712720"/>
                  <a:gd name="connsiteX10" fmla="*/ 788276 w 1563235"/>
                  <a:gd name="connsiteY10" fmla="*/ 2377440 h 2712720"/>
                  <a:gd name="connsiteX11" fmla="*/ 407276 w 1563235"/>
                  <a:gd name="connsiteY11" fmla="*/ 2712720 h 2712720"/>
                  <a:gd name="connsiteX12" fmla="*/ 26276 w 1563235"/>
                  <a:gd name="connsiteY12" fmla="*/ 2377440 h 2712720"/>
                  <a:gd name="connsiteX13" fmla="*/ 28271 w 1563235"/>
                  <a:gd name="connsiteY13" fmla="*/ 2360023 h 2712720"/>
                  <a:gd name="connsiteX14" fmla="*/ 26276 w 1563235"/>
                  <a:gd name="connsiteY14" fmla="*/ 2360023 h 2712720"/>
                  <a:gd name="connsiteX15" fmla="*/ 4187 w 1563235"/>
                  <a:gd name="connsiteY15" fmla="*/ 2029098 h 2712720"/>
                  <a:gd name="connsiteX16" fmla="*/ 130779 w 1563235"/>
                  <a:gd name="connsiteY16" fmla="*/ 1428206 h 2712720"/>
                  <a:gd name="connsiteX17" fmla="*/ 788276 w 1563235"/>
                  <a:gd name="connsiteY17" fmla="*/ 0 h 2712720"/>
                  <a:gd name="connsiteX0" fmla="*/ 788276 w 1563235"/>
                  <a:gd name="connsiteY0" fmla="*/ 0 h 2712720"/>
                  <a:gd name="connsiteX1" fmla="*/ 1447481 w 1563235"/>
                  <a:gd name="connsiteY1" fmla="*/ 1402342 h 2712720"/>
                  <a:gd name="connsiteX2" fmla="*/ 1554312 w 1563235"/>
                  <a:gd name="connsiteY2" fmla="*/ 1942012 h 2712720"/>
                  <a:gd name="connsiteX3" fmla="*/ 1550276 w 1563235"/>
                  <a:gd name="connsiteY3" fmla="*/ 2360023 h 2712720"/>
                  <a:gd name="connsiteX4" fmla="*/ 1548281 w 1563235"/>
                  <a:gd name="connsiteY4" fmla="*/ 2360023 h 2712720"/>
                  <a:gd name="connsiteX5" fmla="*/ 1550276 w 1563235"/>
                  <a:gd name="connsiteY5" fmla="*/ 2377440 h 2712720"/>
                  <a:gd name="connsiteX6" fmla="*/ 1169276 w 1563235"/>
                  <a:gd name="connsiteY6" fmla="*/ 2712720 h 2712720"/>
                  <a:gd name="connsiteX7" fmla="*/ 788276 w 1563235"/>
                  <a:gd name="connsiteY7" fmla="*/ 2377440 h 2712720"/>
                  <a:gd name="connsiteX8" fmla="*/ 790271 w 1563235"/>
                  <a:gd name="connsiteY8" fmla="*/ 2360023 h 2712720"/>
                  <a:gd name="connsiteX9" fmla="*/ 786281 w 1563235"/>
                  <a:gd name="connsiteY9" fmla="*/ 2360023 h 2712720"/>
                  <a:gd name="connsiteX10" fmla="*/ 788276 w 1563235"/>
                  <a:gd name="connsiteY10" fmla="*/ 2377440 h 2712720"/>
                  <a:gd name="connsiteX11" fmla="*/ 407276 w 1563235"/>
                  <a:gd name="connsiteY11" fmla="*/ 2712720 h 2712720"/>
                  <a:gd name="connsiteX12" fmla="*/ 26276 w 1563235"/>
                  <a:gd name="connsiteY12" fmla="*/ 2377440 h 2712720"/>
                  <a:gd name="connsiteX13" fmla="*/ 28271 w 1563235"/>
                  <a:gd name="connsiteY13" fmla="*/ 2360023 h 2712720"/>
                  <a:gd name="connsiteX14" fmla="*/ 26276 w 1563235"/>
                  <a:gd name="connsiteY14" fmla="*/ 2360023 h 2712720"/>
                  <a:gd name="connsiteX15" fmla="*/ 4187 w 1563235"/>
                  <a:gd name="connsiteY15" fmla="*/ 2029098 h 2712720"/>
                  <a:gd name="connsiteX16" fmla="*/ 130779 w 1563235"/>
                  <a:gd name="connsiteY16" fmla="*/ 1428206 h 2712720"/>
                  <a:gd name="connsiteX17" fmla="*/ 788276 w 1563235"/>
                  <a:gd name="connsiteY17" fmla="*/ 0 h 2712720"/>
                  <a:gd name="connsiteX0" fmla="*/ 788276 w 1577846"/>
                  <a:gd name="connsiteY0" fmla="*/ 0 h 2712819"/>
                  <a:gd name="connsiteX1" fmla="*/ 1447481 w 1577846"/>
                  <a:gd name="connsiteY1" fmla="*/ 1402342 h 2712819"/>
                  <a:gd name="connsiteX2" fmla="*/ 1554312 w 1577846"/>
                  <a:gd name="connsiteY2" fmla="*/ 1942012 h 2712819"/>
                  <a:gd name="connsiteX3" fmla="*/ 1550276 w 1577846"/>
                  <a:gd name="connsiteY3" fmla="*/ 2360023 h 2712819"/>
                  <a:gd name="connsiteX4" fmla="*/ 1548281 w 1577846"/>
                  <a:gd name="connsiteY4" fmla="*/ 2360023 h 2712819"/>
                  <a:gd name="connsiteX5" fmla="*/ 1577846 w 1577846"/>
                  <a:gd name="connsiteY5" fmla="*/ 2349870 h 2712819"/>
                  <a:gd name="connsiteX6" fmla="*/ 1169276 w 1577846"/>
                  <a:gd name="connsiteY6" fmla="*/ 2712720 h 2712819"/>
                  <a:gd name="connsiteX7" fmla="*/ 788276 w 1577846"/>
                  <a:gd name="connsiteY7" fmla="*/ 2377440 h 2712819"/>
                  <a:gd name="connsiteX8" fmla="*/ 790271 w 1577846"/>
                  <a:gd name="connsiteY8" fmla="*/ 2360023 h 2712819"/>
                  <a:gd name="connsiteX9" fmla="*/ 786281 w 1577846"/>
                  <a:gd name="connsiteY9" fmla="*/ 2360023 h 2712819"/>
                  <a:gd name="connsiteX10" fmla="*/ 788276 w 1577846"/>
                  <a:gd name="connsiteY10" fmla="*/ 2377440 h 2712819"/>
                  <a:gd name="connsiteX11" fmla="*/ 407276 w 1577846"/>
                  <a:gd name="connsiteY11" fmla="*/ 2712720 h 2712819"/>
                  <a:gd name="connsiteX12" fmla="*/ 26276 w 1577846"/>
                  <a:gd name="connsiteY12" fmla="*/ 2377440 h 2712819"/>
                  <a:gd name="connsiteX13" fmla="*/ 28271 w 1577846"/>
                  <a:gd name="connsiteY13" fmla="*/ 2360023 h 2712819"/>
                  <a:gd name="connsiteX14" fmla="*/ 26276 w 1577846"/>
                  <a:gd name="connsiteY14" fmla="*/ 2360023 h 2712819"/>
                  <a:gd name="connsiteX15" fmla="*/ 4187 w 1577846"/>
                  <a:gd name="connsiteY15" fmla="*/ 2029098 h 2712819"/>
                  <a:gd name="connsiteX16" fmla="*/ 130779 w 1577846"/>
                  <a:gd name="connsiteY16" fmla="*/ 1428206 h 2712819"/>
                  <a:gd name="connsiteX17" fmla="*/ 788276 w 1577846"/>
                  <a:gd name="connsiteY17" fmla="*/ 0 h 2712819"/>
                  <a:gd name="connsiteX0" fmla="*/ 788276 w 1594237"/>
                  <a:gd name="connsiteY0" fmla="*/ 0 h 2712819"/>
                  <a:gd name="connsiteX1" fmla="*/ 1447481 w 1594237"/>
                  <a:gd name="connsiteY1" fmla="*/ 1402342 h 2712819"/>
                  <a:gd name="connsiteX2" fmla="*/ 1554312 w 1594237"/>
                  <a:gd name="connsiteY2" fmla="*/ 1942012 h 2712819"/>
                  <a:gd name="connsiteX3" fmla="*/ 1594222 w 1594237"/>
                  <a:gd name="connsiteY3" fmla="*/ 2223575 h 2712819"/>
                  <a:gd name="connsiteX4" fmla="*/ 1550276 w 1594237"/>
                  <a:gd name="connsiteY4" fmla="*/ 2360023 h 2712819"/>
                  <a:gd name="connsiteX5" fmla="*/ 1548281 w 1594237"/>
                  <a:gd name="connsiteY5" fmla="*/ 2360023 h 2712819"/>
                  <a:gd name="connsiteX6" fmla="*/ 1577846 w 1594237"/>
                  <a:gd name="connsiteY6" fmla="*/ 2349870 h 2712819"/>
                  <a:gd name="connsiteX7" fmla="*/ 1169276 w 1594237"/>
                  <a:gd name="connsiteY7" fmla="*/ 2712720 h 2712819"/>
                  <a:gd name="connsiteX8" fmla="*/ 788276 w 1594237"/>
                  <a:gd name="connsiteY8" fmla="*/ 2377440 h 2712819"/>
                  <a:gd name="connsiteX9" fmla="*/ 790271 w 1594237"/>
                  <a:gd name="connsiteY9" fmla="*/ 2360023 h 2712819"/>
                  <a:gd name="connsiteX10" fmla="*/ 786281 w 1594237"/>
                  <a:gd name="connsiteY10" fmla="*/ 2360023 h 2712819"/>
                  <a:gd name="connsiteX11" fmla="*/ 788276 w 1594237"/>
                  <a:gd name="connsiteY11" fmla="*/ 2377440 h 2712819"/>
                  <a:gd name="connsiteX12" fmla="*/ 407276 w 1594237"/>
                  <a:gd name="connsiteY12" fmla="*/ 2712720 h 2712819"/>
                  <a:gd name="connsiteX13" fmla="*/ 26276 w 1594237"/>
                  <a:gd name="connsiteY13" fmla="*/ 2377440 h 2712819"/>
                  <a:gd name="connsiteX14" fmla="*/ 28271 w 1594237"/>
                  <a:gd name="connsiteY14" fmla="*/ 2360023 h 2712819"/>
                  <a:gd name="connsiteX15" fmla="*/ 26276 w 1594237"/>
                  <a:gd name="connsiteY15" fmla="*/ 2360023 h 2712819"/>
                  <a:gd name="connsiteX16" fmla="*/ 4187 w 1594237"/>
                  <a:gd name="connsiteY16" fmla="*/ 2029098 h 2712819"/>
                  <a:gd name="connsiteX17" fmla="*/ 130779 w 1594237"/>
                  <a:gd name="connsiteY17" fmla="*/ 1428206 h 2712819"/>
                  <a:gd name="connsiteX18" fmla="*/ 788276 w 1594237"/>
                  <a:gd name="connsiteY18" fmla="*/ 0 h 2712819"/>
                  <a:gd name="connsiteX0" fmla="*/ 788276 w 1594237"/>
                  <a:gd name="connsiteY0" fmla="*/ 0 h 2717247"/>
                  <a:gd name="connsiteX1" fmla="*/ 1447481 w 1594237"/>
                  <a:gd name="connsiteY1" fmla="*/ 1402342 h 2717247"/>
                  <a:gd name="connsiteX2" fmla="*/ 1554312 w 1594237"/>
                  <a:gd name="connsiteY2" fmla="*/ 1942012 h 2717247"/>
                  <a:gd name="connsiteX3" fmla="*/ 1594222 w 1594237"/>
                  <a:gd name="connsiteY3" fmla="*/ 2223575 h 2717247"/>
                  <a:gd name="connsiteX4" fmla="*/ 1550276 w 1594237"/>
                  <a:gd name="connsiteY4" fmla="*/ 2360023 h 2717247"/>
                  <a:gd name="connsiteX5" fmla="*/ 1548281 w 1594237"/>
                  <a:gd name="connsiteY5" fmla="*/ 2360023 h 2717247"/>
                  <a:gd name="connsiteX6" fmla="*/ 1582441 w 1594237"/>
                  <a:gd name="connsiteY6" fmla="*/ 2501504 h 2717247"/>
                  <a:gd name="connsiteX7" fmla="*/ 1169276 w 1594237"/>
                  <a:gd name="connsiteY7" fmla="*/ 2712720 h 2717247"/>
                  <a:gd name="connsiteX8" fmla="*/ 788276 w 1594237"/>
                  <a:gd name="connsiteY8" fmla="*/ 2377440 h 2717247"/>
                  <a:gd name="connsiteX9" fmla="*/ 790271 w 1594237"/>
                  <a:gd name="connsiteY9" fmla="*/ 2360023 h 2717247"/>
                  <a:gd name="connsiteX10" fmla="*/ 786281 w 1594237"/>
                  <a:gd name="connsiteY10" fmla="*/ 2360023 h 2717247"/>
                  <a:gd name="connsiteX11" fmla="*/ 788276 w 1594237"/>
                  <a:gd name="connsiteY11" fmla="*/ 2377440 h 2717247"/>
                  <a:gd name="connsiteX12" fmla="*/ 407276 w 1594237"/>
                  <a:gd name="connsiteY12" fmla="*/ 2712720 h 2717247"/>
                  <a:gd name="connsiteX13" fmla="*/ 26276 w 1594237"/>
                  <a:gd name="connsiteY13" fmla="*/ 2377440 h 2717247"/>
                  <a:gd name="connsiteX14" fmla="*/ 28271 w 1594237"/>
                  <a:gd name="connsiteY14" fmla="*/ 2360023 h 2717247"/>
                  <a:gd name="connsiteX15" fmla="*/ 26276 w 1594237"/>
                  <a:gd name="connsiteY15" fmla="*/ 2360023 h 2717247"/>
                  <a:gd name="connsiteX16" fmla="*/ 4187 w 1594237"/>
                  <a:gd name="connsiteY16" fmla="*/ 2029098 h 2717247"/>
                  <a:gd name="connsiteX17" fmla="*/ 130779 w 1594237"/>
                  <a:gd name="connsiteY17" fmla="*/ 1428206 h 2717247"/>
                  <a:gd name="connsiteX18" fmla="*/ 788276 w 1594237"/>
                  <a:gd name="connsiteY18" fmla="*/ 0 h 2717247"/>
                  <a:gd name="connsiteX0" fmla="*/ 788276 w 1595267"/>
                  <a:gd name="connsiteY0" fmla="*/ 0 h 2717247"/>
                  <a:gd name="connsiteX1" fmla="*/ 1447481 w 1595267"/>
                  <a:gd name="connsiteY1" fmla="*/ 1402342 h 2717247"/>
                  <a:gd name="connsiteX2" fmla="*/ 1554312 w 1595267"/>
                  <a:gd name="connsiteY2" fmla="*/ 1942012 h 2717247"/>
                  <a:gd name="connsiteX3" fmla="*/ 1594222 w 1595267"/>
                  <a:gd name="connsiteY3" fmla="*/ 2223575 h 2717247"/>
                  <a:gd name="connsiteX4" fmla="*/ 1550276 w 1595267"/>
                  <a:gd name="connsiteY4" fmla="*/ 2360023 h 2717247"/>
                  <a:gd name="connsiteX5" fmla="*/ 1548281 w 1595267"/>
                  <a:gd name="connsiteY5" fmla="*/ 2360023 h 2717247"/>
                  <a:gd name="connsiteX6" fmla="*/ 1582441 w 1595267"/>
                  <a:gd name="connsiteY6" fmla="*/ 2501504 h 2717247"/>
                  <a:gd name="connsiteX7" fmla="*/ 1169276 w 1595267"/>
                  <a:gd name="connsiteY7" fmla="*/ 2712720 h 2717247"/>
                  <a:gd name="connsiteX8" fmla="*/ 788276 w 1595267"/>
                  <a:gd name="connsiteY8" fmla="*/ 2377440 h 2717247"/>
                  <a:gd name="connsiteX9" fmla="*/ 790271 w 1595267"/>
                  <a:gd name="connsiteY9" fmla="*/ 2360023 h 2717247"/>
                  <a:gd name="connsiteX10" fmla="*/ 786281 w 1595267"/>
                  <a:gd name="connsiteY10" fmla="*/ 2360023 h 2717247"/>
                  <a:gd name="connsiteX11" fmla="*/ 788276 w 1595267"/>
                  <a:gd name="connsiteY11" fmla="*/ 2377440 h 2717247"/>
                  <a:gd name="connsiteX12" fmla="*/ 407276 w 1595267"/>
                  <a:gd name="connsiteY12" fmla="*/ 2712720 h 2717247"/>
                  <a:gd name="connsiteX13" fmla="*/ 26276 w 1595267"/>
                  <a:gd name="connsiteY13" fmla="*/ 2377440 h 2717247"/>
                  <a:gd name="connsiteX14" fmla="*/ 28271 w 1595267"/>
                  <a:gd name="connsiteY14" fmla="*/ 2360023 h 2717247"/>
                  <a:gd name="connsiteX15" fmla="*/ 26276 w 1595267"/>
                  <a:gd name="connsiteY15" fmla="*/ 2360023 h 2717247"/>
                  <a:gd name="connsiteX16" fmla="*/ 4187 w 1595267"/>
                  <a:gd name="connsiteY16" fmla="*/ 2029098 h 2717247"/>
                  <a:gd name="connsiteX17" fmla="*/ 130779 w 1595267"/>
                  <a:gd name="connsiteY17" fmla="*/ 1428206 h 2717247"/>
                  <a:gd name="connsiteX18" fmla="*/ 788276 w 1595267"/>
                  <a:gd name="connsiteY18" fmla="*/ 0 h 2717247"/>
                  <a:gd name="connsiteX0" fmla="*/ 788276 w 1615252"/>
                  <a:gd name="connsiteY0" fmla="*/ 0 h 2717247"/>
                  <a:gd name="connsiteX1" fmla="*/ 1447481 w 1615252"/>
                  <a:gd name="connsiteY1" fmla="*/ 1402342 h 2717247"/>
                  <a:gd name="connsiteX2" fmla="*/ 1554312 w 1615252"/>
                  <a:gd name="connsiteY2" fmla="*/ 1942012 h 2717247"/>
                  <a:gd name="connsiteX3" fmla="*/ 1594222 w 1615252"/>
                  <a:gd name="connsiteY3" fmla="*/ 2223575 h 2717247"/>
                  <a:gd name="connsiteX4" fmla="*/ 1550276 w 1615252"/>
                  <a:gd name="connsiteY4" fmla="*/ 2360023 h 2717247"/>
                  <a:gd name="connsiteX5" fmla="*/ 1608016 w 1615252"/>
                  <a:gd name="connsiteY5" fmla="*/ 2337048 h 2717247"/>
                  <a:gd name="connsiteX6" fmla="*/ 1582441 w 1615252"/>
                  <a:gd name="connsiteY6" fmla="*/ 2501504 h 2717247"/>
                  <a:gd name="connsiteX7" fmla="*/ 1169276 w 1615252"/>
                  <a:gd name="connsiteY7" fmla="*/ 2712720 h 2717247"/>
                  <a:gd name="connsiteX8" fmla="*/ 788276 w 1615252"/>
                  <a:gd name="connsiteY8" fmla="*/ 2377440 h 2717247"/>
                  <a:gd name="connsiteX9" fmla="*/ 790271 w 1615252"/>
                  <a:gd name="connsiteY9" fmla="*/ 2360023 h 2717247"/>
                  <a:gd name="connsiteX10" fmla="*/ 786281 w 1615252"/>
                  <a:gd name="connsiteY10" fmla="*/ 2360023 h 2717247"/>
                  <a:gd name="connsiteX11" fmla="*/ 788276 w 1615252"/>
                  <a:gd name="connsiteY11" fmla="*/ 2377440 h 2717247"/>
                  <a:gd name="connsiteX12" fmla="*/ 407276 w 1615252"/>
                  <a:gd name="connsiteY12" fmla="*/ 2712720 h 2717247"/>
                  <a:gd name="connsiteX13" fmla="*/ 26276 w 1615252"/>
                  <a:gd name="connsiteY13" fmla="*/ 2377440 h 2717247"/>
                  <a:gd name="connsiteX14" fmla="*/ 28271 w 1615252"/>
                  <a:gd name="connsiteY14" fmla="*/ 2360023 h 2717247"/>
                  <a:gd name="connsiteX15" fmla="*/ 26276 w 1615252"/>
                  <a:gd name="connsiteY15" fmla="*/ 2360023 h 2717247"/>
                  <a:gd name="connsiteX16" fmla="*/ 4187 w 1615252"/>
                  <a:gd name="connsiteY16" fmla="*/ 2029098 h 2717247"/>
                  <a:gd name="connsiteX17" fmla="*/ 130779 w 1615252"/>
                  <a:gd name="connsiteY17" fmla="*/ 1428206 h 2717247"/>
                  <a:gd name="connsiteX18" fmla="*/ 788276 w 1615252"/>
                  <a:gd name="connsiteY18" fmla="*/ 0 h 2717247"/>
                  <a:gd name="connsiteX0" fmla="*/ 788276 w 1634095"/>
                  <a:gd name="connsiteY0" fmla="*/ 0 h 2717247"/>
                  <a:gd name="connsiteX1" fmla="*/ 1447481 w 1634095"/>
                  <a:gd name="connsiteY1" fmla="*/ 1402342 h 2717247"/>
                  <a:gd name="connsiteX2" fmla="*/ 1554312 w 1634095"/>
                  <a:gd name="connsiteY2" fmla="*/ 1942012 h 2717247"/>
                  <a:gd name="connsiteX3" fmla="*/ 1594222 w 1634095"/>
                  <a:gd name="connsiteY3" fmla="*/ 2223575 h 2717247"/>
                  <a:gd name="connsiteX4" fmla="*/ 1550276 w 1634095"/>
                  <a:gd name="connsiteY4" fmla="*/ 2360023 h 2717247"/>
                  <a:gd name="connsiteX5" fmla="*/ 1630991 w 1634095"/>
                  <a:gd name="connsiteY5" fmla="*/ 2263528 h 2717247"/>
                  <a:gd name="connsiteX6" fmla="*/ 1582441 w 1634095"/>
                  <a:gd name="connsiteY6" fmla="*/ 2501504 h 2717247"/>
                  <a:gd name="connsiteX7" fmla="*/ 1169276 w 1634095"/>
                  <a:gd name="connsiteY7" fmla="*/ 2712720 h 2717247"/>
                  <a:gd name="connsiteX8" fmla="*/ 788276 w 1634095"/>
                  <a:gd name="connsiteY8" fmla="*/ 2377440 h 2717247"/>
                  <a:gd name="connsiteX9" fmla="*/ 790271 w 1634095"/>
                  <a:gd name="connsiteY9" fmla="*/ 2360023 h 2717247"/>
                  <a:gd name="connsiteX10" fmla="*/ 786281 w 1634095"/>
                  <a:gd name="connsiteY10" fmla="*/ 2360023 h 2717247"/>
                  <a:gd name="connsiteX11" fmla="*/ 788276 w 1634095"/>
                  <a:gd name="connsiteY11" fmla="*/ 2377440 h 2717247"/>
                  <a:gd name="connsiteX12" fmla="*/ 407276 w 1634095"/>
                  <a:gd name="connsiteY12" fmla="*/ 2712720 h 2717247"/>
                  <a:gd name="connsiteX13" fmla="*/ 26276 w 1634095"/>
                  <a:gd name="connsiteY13" fmla="*/ 2377440 h 2717247"/>
                  <a:gd name="connsiteX14" fmla="*/ 28271 w 1634095"/>
                  <a:gd name="connsiteY14" fmla="*/ 2360023 h 2717247"/>
                  <a:gd name="connsiteX15" fmla="*/ 26276 w 1634095"/>
                  <a:gd name="connsiteY15" fmla="*/ 2360023 h 2717247"/>
                  <a:gd name="connsiteX16" fmla="*/ 4187 w 1634095"/>
                  <a:gd name="connsiteY16" fmla="*/ 2029098 h 2717247"/>
                  <a:gd name="connsiteX17" fmla="*/ 130779 w 1634095"/>
                  <a:gd name="connsiteY17" fmla="*/ 1428206 h 2717247"/>
                  <a:gd name="connsiteX18" fmla="*/ 788276 w 1634095"/>
                  <a:gd name="connsiteY18" fmla="*/ 0 h 2717247"/>
                  <a:gd name="connsiteX0" fmla="*/ 788276 w 1634095"/>
                  <a:gd name="connsiteY0" fmla="*/ 0 h 2717247"/>
                  <a:gd name="connsiteX1" fmla="*/ 1447481 w 1634095"/>
                  <a:gd name="connsiteY1" fmla="*/ 1402342 h 2717247"/>
                  <a:gd name="connsiteX2" fmla="*/ 1554312 w 1634095"/>
                  <a:gd name="connsiteY2" fmla="*/ 1942012 h 2717247"/>
                  <a:gd name="connsiteX3" fmla="*/ 1594222 w 1634095"/>
                  <a:gd name="connsiteY3" fmla="*/ 2150055 h 2717247"/>
                  <a:gd name="connsiteX4" fmla="*/ 1550276 w 1634095"/>
                  <a:gd name="connsiteY4" fmla="*/ 2360023 h 2717247"/>
                  <a:gd name="connsiteX5" fmla="*/ 1630991 w 1634095"/>
                  <a:gd name="connsiteY5" fmla="*/ 2263528 h 2717247"/>
                  <a:gd name="connsiteX6" fmla="*/ 1582441 w 1634095"/>
                  <a:gd name="connsiteY6" fmla="*/ 2501504 h 2717247"/>
                  <a:gd name="connsiteX7" fmla="*/ 1169276 w 1634095"/>
                  <a:gd name="connsiteY7" fmla="*/ 2712720 h 2717247"/>
                  <a:gd name="connsiteX8" fmla="*/ 788276 w 1634095"/>
                  <a:gd name="connsiteY8" fmla="*/ 2377440 h 2717247"/>
                  <a:gd name="connsiteX9" fmla="*/ 790271 w 1634095"/>
                  <a:gd name="connsiteY9" fmla="*/ 2360023 h 2717247"/>
                  <a:gd name="connsiteX10" fmla="*/ 786281 w 1634095"/>
                  <a:gd name="connsiteY10" fmla="*/ 2360023 h 2717247"/>
                  <a:gd name="connsiteX11" fmla="*/ 788276 w 1634095"/>
                  <a:gd name="connsiteY11" fmla="*/ 2377440 h 2717247"/>
                  <a:gd name="connsiteX12" fmla="*/ 407276 w 1634095"/>
                  <a:gd name="connsiteY12" fmla="*/ 2712720 h 2717247"/>
                  <a:gd name="connsiteX13" fmla="*/ 26276 w 1634095"/>
                  <a:gd name="connsiteY13" fmla="*/ 2377440 h 2717247"/>
                  <a:gd name="connsiteX14" fmla="*/ 28271 w 1634095"/>
                  <a:gd name="connsiteY14" fmla="*/ 2360023 h 2717247"/>
                  <a:gd name="connsiteX15" fmla="*/ 26276 w 1634095"/>
                  <a:gd name="connsiteY15" fmla="*/ 2360023 h 2717247"/>
                  <a:gd name="connsiteX16" fmla="*/ 4187 w 1634095"/>
                  <a:gd name="connsiteY16" fmla="*/ 2029098 h 2717247"/>
                  <a:gd name="connsiteX17" fmla="*/ 130779 w 1634095"/>
                  <a:gd name="connsiteY17" fmla="*/ 1428206 h 2717247"/>
                  <a:gd name="connsiteX18" fmla="*/ 788276 w 1634095"/>
                  <a:gd name="connsiteY18" fmla="*/ 0 h 2717247"/>
                  <a:gd name="connsiteX0" fmla="*/ 788276 w 1634095"/>
                  <a:gd name="connsiteY0" fmla="*/ 0 h 2717247"/>
                  <a:gd name="connsiteX1" fmla="*/ 1447481 w 1634095"/>
                  <a:gd name="connsiteY1" fmla="*/ 1402342 h 2717247"/>
                  <a:gd name="connsiteX2" fmla="*/ 1554312 w 1634095"/>
                  <a:gd name="connsiteY2" fmla="*/ 1942012 h 2717247"/>
                  <a:gd name="connsiteX3" fmla="*/ 1550276 w 1634095"/>
                  <a:gd name="connsiteY3" fmla="*/ 2360023 h 2717247"/>
                  <a:gd name="connsiteX4" fmla="*/ 1630991 w 1634095"/>
                  <a:gd name="connsiteY4" fmla="*/ 2263528 h 2717247"/>
                  <a:gd name="connsiteX5" fmla="*/ 1582441 w 1634095"/>
                  <a:gd name="connsiteY5" fmla="*/ 2501504 h 2717247"/>
                  <a:gd name="connsiteX6" fmla="*/ 1169276 w 1634095"/>
                  <a:gd name="connsiteY6" fmla="*/ 2712720 h 2717247"/>
                  <a:gd name="connsiteX7" fmla="*/ 788276 w 1634095"/>
                  <a:gd name="connsiteY7" fmla="*/ 2377440 h 2717247"/>
                  <a:gd name="connsiteX8" fmla="*/ 790271 w 1634095"/>
                  <a:gd name="connsiteY8" fmla="*/ 2360023 h 2717247"/>
                  <a:gd name="connsiteX9" fmla="*/ 786281 w 1634095"/>
                  <a:gd name="connsiteY9" fmla="*/ 2360023 h 2717247"/>
                  <a:gd name="connsiteX10" fmla="*/ 788276 w 1634095"/>
                  <a:gd name="connsiteY10" fmla="*/ 2377440 h 2717247"/>
                  <a:gd name="connsiteX11" fmla="*/ 407276 w 1634095"/>
                  <a:gd name="connsiteY11" fmla="*/ 2712720 h 2717247"/>
                  <a:gd name="connsiteX12" fmla="*/ 26276 w 1634095"/>
                  <a:gd name="connsiteY12" fmla="*/ 2377440 h 2717247"/>
                  <a:gd name="connsiteX13" fmla="*/ 28271 w 1634095"/>
                  <a:gd name="connsiteY13" fmla="*/ 2360023 h 2717247"/>
                  <a:gd name="connsiteX14" fmla="*/ 26276 w 1634095"/>
                  <a:gd name="connsiteY14" fmla="*/ 2360023 h 2717247"/>
                  <a:gd name="connsiteX15" fmla="*/ 4187 w 1634095"/>
                  <a:gd name="connsiteY15" fmla="*/ 2029098 h 2717247"/>
                  <a:gd name="connsiteX16" fmla="*/ 130779 w 1634095"/>
                  <a:gd name="connsiteY16" fmla="*/ 1428206 h 2717247"/>
                  <a:gd name="connsiteX17" fmla="*/ 788276 w 1634095"/>
                  <a:gd name="connsiteY17" fmla="*/ 0 h 2717247"/>
                  <a:gd name="connsiteX0" fmla="*/ 788276 w 1634095"/>
                  <a:gd name="connsiteY0" fmla="*/ 0 h 2717247"/>
                  <a:gd name="connsiteX1" fmla="*/ 1447481 w 1634095"/>
                  <a:gd name="connsiteY1" fmla="*/ 1402342 h 2717247"/>
                  <a:gd name="connsiteX2" fmla="*/ 1554312 w 1634095"/>
                  <a:gd name="connsiteY2" fmla="*/ 1942012 h 2717247"/>
                  <a:gd name="connsiteX3" fmla="*/ 1630991 w 1634095"/>
                  <a:gd name="connsiteY3" fmla="*/ 2263528 h 2717247"/>
                  <a:gd name="connsiteX4" fmla="*/ 1582441 w 1634095"/>
                  <a:gd name="connsiteY4" fmla="*/ 2501504 h 2717247"/>
                  <a:gd name="connsiteX5" fmla="*/ 1169276 w 1634095"/>
                  <a:gd name="connsiteY5" fmla="*/ 2712720 h 2717247"/>
                  <a:gd name="connsiteX6" fmla="*/ 788276 w 1634095"/>
                  <a:gd name="connsiteY6" fmla="*/ 2377440 h 2717247"/>
                  <a:gd name="connsiteX7" fmla="*/ 790271 w 1634095"/>
                  <a:gd name="connsiteY7" fmla="*/ 2360023 h 2717247"/>
                  <a:gd name="connsiteX8" fmla="*/ 786281 w 1634095"/>
                  <a:gd name="connsiteY8" fmla="*/ 2360023 h 2717247"/>
                  <a:gd name="connsiteX9" fmla="*/ 788276 w 1634095"/>
                  <a:gd name="connsiteY9" fmla="*/ 2377440 h 2717247"/>
                  <a:gd name="connsiteX10" fmla="*/ 407276 w 1634095"/>
                  <a:gd name="connsiteY10" fmla="*/ 2712720 h 2717247"/>
                  <a:gd name="connsiteX11" fmla="*/ 26276 w 1634095"/>
                  <a:gd name="connsiteY11" fmla="*/ 2377440 h 2717247"/>
                  <a:gd name="connsiteX12" fmla="*/ 28271 w 1634095"/>
                  <a:gd name="connsiteY12" fmla="*/ 2360023 h 2717247"/>
                  <a:gd name="connsiteX13" fmla="*/ 26276 w 1634095"/>
                  <a:gd name="connsiteY13" fmla="*/ 2360023 h 2717247"/>
                  <a:gd name="connsiteX14" fmla="*/ 4187 w 1634095"/>
                  <a:gd name="connsiteY14" fmla="*/ 2029098 h 2717247"/>
                  <a:gd name="connsiteX15" fmla="*/ 130779 w 1634095"/>
                  <a:gd name="connsiteY15" fmla="*/ 1428206 h 2717247"/>
                  <a:gd name="connsiteX16" fmla="*/ 788276 w 1634095"/>
                  <a:gd name="connsiteY16" fmla="*/ 0 h 2717247"/>
                  <a:gd name="connsiteX0" fmla="*/ 788276 w 1634095"/>
                  <a:gd name="connsiteY0" fmla="*/ 0 h 2717247"/>
                  <a:gd name="connsiteX1" fmla="*/ 1447481 w 1634095"/>
                  <a:gd name="connsiteY1" fmla="*/ 1402342 h 2717247"/>
                  <a:gd name="connsiteX2" fmla="*/ 1577287 w 1634095"/>
                  <a:gd name="connsiteY2" fmla="*/ 1909847 h 2717247"/>
                  <a:gd name="connsiteX3" fmla="*/ 1630991 w 1634095"/>
                  <a:gd name="connsiteY3" fmla="*/ 2263528 h 2717247"/>
                  <a:gd name="connsiteX4" fmla="*/ 1582441 w 1634095"/>
                  <a:gd name="connsiteY4" fmla="*/ 2501504 h 2717247"/>
                  <a:gd name="connsiteX5" fmla="*/ 1169276 w 1634095"/>
                  <a:gd name="connsiteY5" fmla="*/ 2712720 h 2717247"/>
                  <a:gd name="connsiteX6" fmla="*/ 788276 w 1634095"/>
                  <a:gd name="connsiteY6" fmla="*/ 2377440 h 2717247"/>
                  <a:gd name="connsiteX7" fmla="*/ 790271 w 1634095"/>
                  <a:gd name="connsiteY7" fmla="*/ 2360023 h 2717247"/>
                  <a:gd name="connsiteX8" fmla="*/ 786281 w 1634095"/>
                  <a:gd name="connsiteY8" fmla="*/ 2360023 h 2717247"/>
                  <a:gd name="connsiteX9" fmla="*/ 788276 w 1634095"/>
                  <a:gd name="connsiteY9" fmla="*/ 2377440 h 2717247"/>
                  <a:gd name="connsiteX10" fmla="*/ 407276 w 1634095"/>
                  <a:gd name="connsiteY10" fmla="*/ 2712720 h 2717247"/>
                  <a:gd name="connsiteX11" fmla="*/ 26276 w 1634095"/>
                  <a:gd name="connsiteY11" fmla="*/ 2377440 h 2717247"/>
                  <a:gd name="connsiteX12" fmla="*/ 28271 w 1634095"/>
                  <a:gd name="connsiteY12" fmla="*/ 2360023 h 2717247"/>
                  <a:gd name="connsiteX13" fmla="*/ 26276 w 1634095"/>
                  <a:gd name="connsiteY13" fmla="*/ 2360023 h 2717247"/>
                  <a:gd name="connsiteX14" fmla="*/ 4187 w 1634095"/>
                  <a:gd name="connsiteY14" fmla="*/ 2029098 h 2717247"/>
                  <a:gd name="connsiteX15" fmla="*/ 130779 w 1634095"/>
                  <a:gd name="connsiteY15" fmla="*/ 1428206 h 2717247"/>
                  <a:gd name="connsiteX16" fmla="*/ 788276 w 1634095"/>
                  <a:gd name="connsiteY16" fmla="*/ 0 h 2717247"/>
                  <a:gd name="connsiteX0" fmla="*/ 788276 w 1634095"/>
                  <a:gd name="connsiteY0" fmla="*/ 0 h 2717247"/>
                  <a:gd name="connsiteX1" fmla="*/ 1447481 w 1634095"/>
                  <a:gd name="connsiteY1" fmla="*/ 1402342 h 2717247"/>
                  <a:gd name="connsiteX2" fmla="*/ 1577287 w 1634095"/>
                  <a:gd name="connsiteY2" fmla="*/ 1909847 h 2717247"/>
                  <a:gd name="connsiteX3" fmla="*/ 1630991 w 1634095"/>
                  <a:gd name="connsiteY3" fmla="*/ 2263528 h 2717247"/>
                  <a:gd name="connsiteX4" fmla="*/ 1582441 w 1634095"/>
                  <a:gd name="connsiteY4" fmla="*/ 2501504 h 2717247"/>
                  <a:gd name="connsiteX5" fmla="*/ 1169276 w 1634095"/>
                  <a:gd name="connsiteY5" fmla="*/ 2712720 h 2717247"/>
                  <a:gd name="connsiteX6" fmla="*/ 788276 w 1634095"/>
                  <a:gd name="connsiteY6" fmla="*/ 2377440 h 2717247"/>
                  <a:gd name="connsiteX7" fmla="*/ 790271 w 1634095"/>
                  <a:gd name="connsiteY7" fmla="*/ 2360023 h 2717247"/>
                  <a:gd name="connsiteX8" fmla="*/ 786281 w 1634095"/>
                  <a:gd name="connsiteY8" fmla="*/ 2360023 h 2717247"/>
                  <a:gd name="connsiteX9" fmla="*/ 788276 w 1634095"/>
                  <a:gd name="connsiteY9" fmla="*/ 2377440 h 2717247"/>
                  <a:gd name="connsiteX10" fmla="*/ 407276 w 1634095"/>
                  <a:gd name="connsiteY10" fmla="*/ 2712720 h 2717247"/>
                  <a:gd name="connsiteX11" fmla="*/ 26276 w 1634095"/>
                  <a:gd name="connsiteY11" fmla="*/ 2377440 h 2717247"/>
                  <a:gd name="connsiteX12" fmla="*/ 28271 w 1634095"/>
                  <a:gd name="connsiteY12" fmla="*/ 2360023 h 2717247"/>
                  <a:gd name="connsiteX13" fmla="*/ 26276 w 1634095"/>
                  <a:gd name="connsiteY13" fmla="*/ 2360023 h 2717247"/>
                  <a:gd name="connsiteX14" fmla="*/ 4187 w 1634095"/>
                  <a:gd name="connsiteY14" fmla="*/ 2029098 h 2717247"/>
                  <a:gd name="connsiteX15" fmla="*/ 130779 w 1634095"/>
                  <a:gd name="connsiteY15" fmla="*/ 1428206 h 2717247"/>
                  <a:gd name="connsiteX16" fmla="*/ 788276 w 1634095"/>
                  <a:gd name="connsiteY16" fmla="*/ 0 h 2717247"/>
                  <a:gd name="connsiteX0" fmla="*/ 788276 w 1634095"/>
                  <a:gd name="connsiteY0" fmla="*/ 0 h 2717247"/>
                  <a:gd name="connsiteX1" fmla="*/ 1447481 w 1634095"/>
                  <a:gd name="connsiteY1" fmla="*/ 1402342 h 2717247"/>
                  <a:gd name="connsiteX2" fmla="*/ 1577287 w 1634095"/>
                  <a:gd name="connsiteY2" fmla="*/ 1909847 h 2717247"/>
                  <a:gd name="connsiteX3" fmla="*/ 1630991 w 1634095"/>
                  <a:gd name="connsiteY3" fmla="*/ 2263528 h 2717247"/>
                  <a:gd name="connsiteX4" fmla="*/ 1582441 w 1634095"/>
                  <a:gd name="connsiteY4" fmla="*/ 2501504 h 2717247"/>
                  <a:gd name="connsiteX5" fmla="*/ 1169276 w 1634095"/>
                  <a:gd name="connsiteY5" fmla="*/ 2712720 h 2717247"/>
                  <a:gd name="connsiteX6" fmla="*/ 788276 w 1634095"/>
                  <a:gd name="connsiteY6" fmla="*/ 2377440 h 2717247"/>
                  <a:gd name="connsiteX7" fmla="*/ 790271 w 1634095"/>
                  <a:gd name="connsiteY7" fmla="*/ 2360023 h 2717247"/>
                  <a:gd name="connsiteX8" fmla="*/ 786281 w 1634095"/>
                  <a:gd name="connsiteY8" fmla="*/ 2360023 h 2717247"/>
                  <a:gd name="connsiteX9" fmla="*/ 788276 w 1634095"/>
                  <a:gd name="connsiteY9" fmla="*/ 2377440 h 2717247"/>
                  <a:gd name="connsiteX10" fmla="*/ 407276 w 1634095"/>
                  <a:gd name="connsiteY10" fmla="*/ 2712720 h 2717247"/>
                  <a:gd name="connsiteX11" fmla="*/ 26276 w 1634095"/>
                  <a:gd name="connsiteY11" fmla="*/ 2377440 h 2717247"/>
                  <a:gd name="connsiteX12" fmla="*/ 28271 w 1634095"/>
                  <a:gd name="connsiteY12" fmla="*/ 2360023 h 2717247"/>
                  <a:gd name="connsiteX13" fmla="*/ 26276 w 1634095"/>
                  <a:gd name="connsiteY13" fmla="*/ 2360023 h 2717247"/>
                  <a:gd name="connsiteX14" fmla="*/ 4187 w 1634095"/>
                  <a:gd name="connsiteY14" fmla="*/ 2029098 h 2717247"/>
                  <a:gd name="connsiteX15" fmla="*/ 130779 w 1634095"/>
                  <a:gd name="connsiteY15" fmla="*/ 1428206 h 2717247"/>
                  <a:gd name="connsiteX16" fmla="*/ 788276 w 1634095"/>
                  <a:gd name="connsiteY16" fmla="*/ 0 h 2717247"/>
                  <a:gd name="connsiteX0" fmla="*/ 788276 w 1630991"/>
                  <a:gd name="connsiteY0" fmla="*/ 0 h 2717247"/>
                  <a:gd name="connsiteX1" fmla="*/ 1447481 w 1630991"/>
                  <a:gd name="connsiteY1" fmla="*/ 1402342 h 2717247"/>
                  <a:gd name="connsiteX2" fmla="*/ 1577287 w 1630991"/>
                  <a:gd name="connsiteY2" fmla="*/ 1909847 h 2717247"/>
                  <a:gd name="connsiteX3" fmla="*/ 1630991 w 1630991"/>
                  <a:gd name="connsiteY3" fmla="*/ 2263528 h 2717247"/>
                  <a:gd name="connsiteX4" fmla="*/ 1582441 w 1630991"/>
                  <a:gd name="connsiteY4" fmla="*/ 2501504 h 2717247"/>
                  <a:gd name="connsiteX5" fmla="*/ 1169276 w 1630991"/>
                  <a:gd name="connsiteY5" fmla="*/ 2712720 h 2717247"/>
                  <a:gd name="connsiteX6" fmla="*/ 788276 w 1630991"/>
                  <a:gd name="connsiteY6" fmla="*/ 2377440 h 2717247"/>
                  <a:gd name="connsiteX7" fmla="*/ 790271 w 1630991"/>
                  <a:gd name="connsiteY7" fmla="*/ 2360023 h 2717247"/>
                  <a:gd name="connsiteX8" fmla="*/ 786281 w 1630991"/>
                  <a:gd name="connsiteY8" fmla="*/ 2360023 h 2717247"/>
                  <a:gd name="connsiteX9" fmla="*/ 788276 w 1630991"/>
                  <a:gd name="connsiteY9" fmla="*/ 2377440 h 2717247"/>
                  <a:gd name="connsiteX10" fmla="*/ 407276 w 1630991"/>
                  <a:gd name="connsiteY10" fmla="*/ 2712720 h 2717247"/>
                  <a:gd name="connsiteX11" fmla="*/ 26276 w 1630991"/>
                  <a:gd name="connsiteY11" fmla="*/ 2377440 h 2717247"/>
                  <a:gd name="connsiteX12" fmla="*/ 28271 w 1630991"/>
                  <a:gd name="connsiteY12" fmla="*/ 2360023 h 2717247"/>
                  <a:gd name="connsiteX13" fmla="*/ 26276 w 1630991"/>
                  <a:gd name="connsiteY13" fmla="*/ 2360023 h 2717247"/>
                  <a:gd name="connsiteX14" fmla="*/ 4187 w 1630991"/>
                  <a:gd name="connsiteY14" fmla="*/ 2029098 h 2717247"/>
                  <a:gd name="connsiteX15" fmla="*/ 130779 w 1630991"/>
                  <a:gd name="connsiteY15" fmla="*/ 1428206 h 2717247"/>
                  <a:gd name="connsiteX16" fmla="*/ 788276 w 1630991"/>
                  <a:gd name="connsiteY16" fmla="*/ 0 h 2717247"/>
                  <a:gd name="connsiteX0" fmla="*/ 788276 w 1630991"/>
                  <a:gd name="connsiteY0" fmla="*/ 0 h 2717765"/>
                  <a:gd name="connsiteX1" fmla="*/ 1447481 w 1630991"/>
                  <a:gd name="connsiteY1" fmla="*/ 1402342 h 2717765"/>
                  <a:gd name="connsiteX2" fmla="*/ 1577287 w 1630991"/>
                  <a:gd name="connsiteY2" fmla="*/ 1909847 h 2717765"/>
                  <a:gd name="connsiteX3" fmla="*/ 1630991 w 1630991"/>
                  <a:gd name="connsiteY3" fmla="*/ 2263528 h 2717765"/>
                  <a:gd name="connsiteX4" fmla="*/ 1541086 w 1630991"/>
                  <a:gd name="connsiteY4" fmla="*/ 2506099 h 2717765"/>
                  <a:gd name="connsiteX5" fmla="*/ 1169276 w 1630991"/>
                  <a:gd name="connsiteY5" fmla="*/ 2712720 h 2717765"/>
                  <a:gd name="connsiteX6" fmla="*/ 788276 w 1630991"/>
                  <a:gd name="connsiteY6" fmla="*/ 2377440 h 2717765"/>
                  <a:gd name="connsiteX7" fmla="*/ 790271 w 1630991"/>
                  <a:gd name="connsiteY7" fmla="*/ 2360023 h 2717765"/>
                  <a:gd name="connsiteX8" fmla="*/ 786281 w 1630991"/>
                  <a:gd name="connsiteY8" fmla="*/ 2360023 h 2717765"/>
                  <a:gd name="connsiteX9" fmla="*/ 788276 w 1630991"/>
                  <a:gd name="connsiteY9" fmla="*/ 2377440 h 2717765"/>
                  <a:gd name="connsiteX10" fmla="*/ 407276 w 1630991"/>
                  <a:gd name="connsiteY10" fmla="*/ 2712720 h 2717765"/>
                  <a:gd name="connsiteX11" fmla="*/ 26276 w 1630991"/>
                  <a:gd name="connsiteY11" fmla="*/ 2377440 h 2717765"/>
                  <a:gd name="connsiteX12" fmla="*/ 28271 w 1630991"/>
                  <a:gd name="connsiteY12" fmla="*/ 2360023 h 2717765"/>
                  <a:gd name="connsiteX13" fmla="*/ 26276 w 1630991"/>
                  <a:gd name="connsiteY13" fmla="*/ 2360023 h 2717765"/>
                  <a:gd name="connsiteX14" fmla="*/ 4187 w 1630991"/>
                  <a:gd name="connsiteY14" fmla="*/ 2029098 h 2717765"/>
                  <a:gd name="connsiteX15" fmla="*/ 130779 w 1630991"/>
                  <a:gd name="connsiteY15" fmla="*/ 1428206 h 2717765"/>
                  <a:gd name="connsiteX16" fmla="*/ 788276 w 1630991"/>
                  <a:gd name="connsiteY16" fmla="*/ 0 h 2717765"/>
                  <a:gd name="connsiteX0" fmla="*/ 788276 w 1630991"/>
                  <a:gd name="connsiteY0" fmla="*/ 0 h 2717264"/>
                  <a:gd name="connsiteX1" fmla="*/ 1447481 w 1630991"/>
                  <a:gd name="connsiteY1" fmla="*/ 1402342 h 2717264"/>
                  <a:gd name="connsiteX2" fmla="*/ 1577287 w 1630991"/>
                  <a:gd name="connsiteY2" fmla="*/ 1909847 h 2717264"/>
                  <a:gd name="connsiteX3" fmla="*/ 1630991 w 1630991"/>
                  <a:gd name="connsiteY3" fmla="*/ 2263528 h 2717264"/>
                  <a:gd name="connsiteX4" fmla="*/ 1541086 w 1630991"/>
                  <a:gd name="connsiteY4" fmla="*/ 2506099 h 2717264"/>
                  <a:gd name="connsiteX5" fmla="*/ 1169276 w 1630991"/>
                  <a:gd name="connsiteY5" fmla="*/ 2712720 h 2717264"/>
                  <a:gd name="connsiteX6" fmla="*/ 788276 w 1630991"/>
                  <a:gd name="connsiteY6" fmla="*/ 2377440 h 2717264"/>
                  <a:gd name="connsiteX7" fmla="*/ 790271 w 1630991"/>
                  <a:gd name="connsiteY7" fmla="*/ 2360023 h 2717264"/>
                  <a:gd name="connsiteX8" fmla="*/ 786281 w 1630991"/>
                  <a:gd name="connsiteY8" fmla="*/ 2360023 h 2717264"/>
                  <a:gd name="connsiteX9" fmla="*/ 788276 w 1630991"/>
                  <a:gd name="connsiteY9" fmla="*/ 2377440 h 2717264"/>
                  <a:gd name="connsiteX10" fmla="*/ 407276 w 1630991"/>
                  <a:gd name="connsiteY10" fmla="*/ 2712720 h 2717264"/>
                  <a:gd name="connsiteX11" fmla="*/ 26276 w 1630991"/>
                  <a:gd name="connsiteY11" fmla="*/ 2377440 h 2717264"/>
                  <a:gd name="connsiteX12" fmla="*/ 28271 w 1630991"/>
                  <a:gd name="connsiteY12" fmla="*/ 2360023 h 2717264"/>
                  <a:gd name="connsiteX13" fmla="*/ 26276 w 1630991"/>
                  <a:gd name="connsiteY13" fmla="*/ 2360023 h 2717264"/>
                  <a:gd name="connsiteX14" fmla="*/ 4187 w 1630991"/>
                  <a:gd name="connsiteY14" fmla="*/ 2029098 h 2717264"/>
                  <a:gd name="connsiteX15" fmla="*/ 130779 w 1630991"/>
                  <a:gd name="connsiteY15" fmla="*/ 1428206 h 2717264"/>
                  <a:gd name="connsiteX16" fmla="*/ 788276 w 1630991"/>
                  <a:gd name="connsiteY16" fmla="*/ 0 h 2717264"/>
                  <a:gd name="connsiteX0" fmla="*/ 788276 w 1603421"/>
                  <a:gd name="connsiteY0" fmla="*/ 0 h 2717264"/>
                  <a:gd name="connsiteX1" fmla="*/ 1447481 w 1603421"/>
                  <a:gd name="connsiteY1" fmla="*/ 1402342 h 2717264"/>
                  <a:gd name="connsiteX2" fmla="*/ 1577287 w 1603421"/>
                  <a:gd name="connsiteY2" fmla="*/ 1909847 h 2717264"/>
                  <a:gd name="connsiteX3" fmla="*/ 1603421 w 1603421"/>
                  <a:gd name="connsiteY3" fmla="*/ 2258933 h 2717264"/>
                  <a:gd name="connsiteX4" fmla="*/ 1541086 w 1603421"/>
                  <a:gd name="connsiteY4" fmla="*/ 2506099 h 2717264"/>
                  <a:gd name="connsiteX5" fmla="*/ 1169276 w 1603421"/>
                  <a:gd name="connsiteY5" fmla="*/ 2712720 h 2717264"/>
                  <a:gd name="connsiteX6" fmla="*/ 788276 w 1603421"/>
                  <a:gd name="connsiteY6" fmla="*/ 2377440 h 2717264"/>
                  <a:gd name="connsiteX7" fmla="*/ 790271 w 1603421"/>
                  <a:gd name="connsiteY7" fmla="*/ 2360023 h 2717264"/>
                  <a:gd name="connsiteX8" fmla="*/ 786281 w 1603421"/>
                  <a:gd name="connsiteY8" fmla="*/ 2360023 h 2717264"/>
                  <a:gd name="connsiteX9" fmla="*/ 788276 w 1603421"/>
                  <a:gd name="connsiteY9" fmla="*/ 2377440 h 2717264"/>
                  <a:gd name="connsiteX10" fmla="*/ 407276 w 1603421"/>
                  <a:gd name="connsiteY10" fmla="*/ 2712720 h 2717264"/>
                  <a:gd name="connsiteX11" fmla="*/ 26276 w 1603421"/>
                  <a:gd name="connsiteY11" fmla="*/ 2377440 h 2717264"/>
                  <a:gd name="connsiteX12" fmla="*/ 28271 w 1603421"/>
                  <a:gd name="connsiteY12" fmla="*/ 2360023 h 2717264"/>
                  <a:gd name="connsiteX13" fmla="*/ 26276 w 1603421"/>
                  <a:gd name="connsiteY13" fmla="*/ 2360023 h 2717264"/>
                  <a:gd name="connsiteX14" fmla="*/ 4187 w 1603421"/>
                  <a:gd name="connsiteY14" fmla="*/ 2029098 h 2717264"/>
                  <a:gd name="connsiteX15" fmla="*/ 130779 w 1603421"/>
                  <a:gd name="connsiteY15" fmla="*/ 1428206 h 2717264"/>
                  <a:gd name="connsiteX16" fmla="*/ 788276 w 1603421"/>
                  <a:gd name="connsiteY16" fmla="*/ 0 h 2717264"/>
                  <a:gd name="connsiteX0" fmla="*/ 791596 w 1606741"/>
                  <a:gd name="connsiteY0" fmla="*/ 0 h 2717264"/>
                  <a:gd name="connsiteX1" fmla="*/ 1450801 w 1606741"/>
                  <a:gd name="connsiteY1" fmla="*/ 1402342 h 2717264"/>
                  <a:gd name="connsiteX2" fmla="*/ 1580607 w 1606741"/>
                  <a:gd name="connsiteY2" fmla="*/ 1909847 h 2717264"/>
                  <a:gd name="connsiteX3" fmla="*/ 1606741 w 1606741"/>
                  <a:gd name="connsiteY3" fmla="*/ 2258933 h 2717264"/>
                  <a:gd name="connsiteX4" fmla="*/ 1544406 w 1606741"/>
                  <a:gd name="connsiteY4" fmla="*/ 2506099 h 2717264"/>
                  <a:gd name="connsiteX5" fmla="*/ 1172596 w 1606741"/>
                  <a:gd name="connsiteY5" fmla="*/ 2712720 h 2717264"/>
                  <a:gd name="connsiteX6" fmla="*/ 791596 w 1606741"/>
                  <a:gd name="connsiteY6" fmla="*/ 2377440 h 2717264"/>
                  <a:gd name="connsiteX7" fmla="*/ 793591 w 1606741"/>
                  <a:gd name="connsiteY7" fmla="*/ 2360023 h 2717264"/>
                  <a:gd name="connsiteX8" fmla="*/ 789601 w 1606741"/>
                  <a:gd name="connsiteY8" fmla="*/ 2360023 h 2717264"/>
                  <a:gd name="connsiteX9" fmla="*/ 791596 w 1606741"/>
                  <a:gd name="connsiteY9" fmla="*/ 2377440 h 2717264"/>
                  <a:gd name="connsiteX10" fmla="*/ 410596 w 1606741"/>
                  <a:gd name="connsiteY10" fmla="*/ 2712720 h 2717264"/>
                  <a:gd name="connsiteX11" fmla="*/ 29596 w 1606741"/>
                  <a:gd name="connsiteY11" fmla="*/ 2377440 h 2717264"/>
                  <a:gd name="connsiteX12" fmla="*/ 31591 w 1606741"/>
                  <a:gd name="connsiteY12" fmla="*/ 2360023 h 2717264"/>
                  <a:gd name="connsiteX13" fmla="*/ 29596 w 1606741"/>
                  <a:gd name="connsiteY13" fmla="*/ 2360023 h 2717264"/>
                  <a:gd name="connsiteX14" fmla="*/ 7507 w 1606741"/>
                  <a:gd name="connsiteY14" fmla="*/ 2029098 h 2717264"/>
                  <a:gd name="connsiteX15" fmla="*/ 134099 w 1606741"/>
                  <a:gd name="connsiteY15" fmla="*/ 1428206 h 2717264"/>
                  <a:gd name="connsiteX16" fmla="*/ 791596 w 1606741"/>
                  <a:gd name="connsiteY16" fmla="*/ 0 h 2717264"/>
                  <a:gd name="connsiteX0" fmla="*/ 907523 w 1722668"/>
                  <a:gd name="connsiteY0" fmla="*/ 0 h 2717264"/>
                  <a:gd name="connsiteX1" fmla="*/ 1566728 w 1722668"/>
                  <a:gd name="connsiteY1" fmla="*/ 1402342 h 2717264"/>
                  <a:gd name="connsiteX2" fmla="*/ 1696534 w 1722668"/>
                  <a:gd name="connsiteY2" fmla="*/ 1909847 h 2717264"/>
                  <a:gd name="connsiteX3" fmla="*/ 1722668 w 1722668"/>
                  <a:gd name="connsiteY3" fmla="*/ 2258933 h 2717264"/>
                  <a:gd name="connsiteX4" fmla="*/ 1660333 w 1722668"/>
                  <a:gd name="connsiteY4" fmla="*/ 2506099 h 2717264"/>
                  <a:gd name="connsiteX5" fmla="*/ 1288523 w 1722668"/>
                  <a:gd name="connsiteY5" fmla="*/ 2712720 h 2717264"/>
                  <a:gd name="connsiteX6" fmla="*/ 907523 w 1722668"/>
                  <a:gd name="connsiteY6" fmla="*/ 2377440 h 2717264"/>
                  <a:gd name="connsiteX7" fmla="*/ 909518 w 1722668"/>
                  <a:gd name="connsiteY7" fmla="*/ 2360023 h 2717264"/>
                  <a:gd name="connsiteX8" fmla="*/ 905528 w 1722668"/>
                  <a:gd name="connsiteY8" fmla="*/ 2360023 h 2717264"/>
                  <a:gd name="connsiteX9" fmla="*/ 907523 w 1722668"/>
                  <a:gd name="connsiteY9" fmla="*/ 2377440 h 2717264"/>
                  <a:gd name="connsiteX10" fmla="*/ 526523 w 1722668"/>
                  <a:gd name="connsiteY10" fmla="*/ 2712720 h 2717264"/>
                  <a:gd name="connsiteX11" fmla="*/ 145523 w 1722668"/>
                  <a:gd name="connsiteY11" fmla="*/ 2377440 h 2717264"/>
                  <a:gd name="connsiteX12" fmla="*/ 147518 w 1722668"/>
                  <a:gd name="connsiteY12" fmla="*/ 2360023 h 2717264"/>
                  <a:gd name="connsiteX13" fmla="*/ 3079 w 1722668"/>
                  <a:gd name="connsiteY13" fmla="*/ 2355428 h 2717264"/>
                  <a:gd name="connsiteX14" fmla="*/ 123434 w 1722668"/>
                  <a:gd name="connsiteY14" fmla="*/ 2029098 h 2717264"/>
                  <a:gd name="connsiteX15" fmla="*/ 250026 w 1722668"/>
                  <a:gd name="connsiteY15" fmla="*/ 1428206 h 2717264"/>
                  <a:gd name="connsiteX16" fmla="*/ 907523 w 1722668"/>
                  <a:gd name="connsiteY16" fmla="*/ 0 h 2717264"/>
                  <a:gd name="connsiteX0" fmla="*/ 907523 w 1722668"/>
                  <a:gd name="connsiteY0" fmla="*/ 0 h 2717264"/>
                  <a:gd name="connsiteX1" fmla="*/ 1566728 w 1722668"/>
                  <a:gd name="connsiteY1" fmla="*/ 1402342 h 2717264"/>
                  <a:gd name="connsiteX2" fmla="*/ 1696534 w 1722668"/>
                  <a:gd name="connsiteY2" fmla="*/ 1909847 h 2717264"/>
                  <a:gd name="connsiteX3" fmla="*/ 1722668 w 1722668"/>
                  <a:gd name="connsiteY3" fmla="*/ 2258933 h 2717264"/>
                  <a:gd name="connsiteX4" fmla="*/ 1660333 w 1722668"/>
                  <a:gd name="connsiteY4" fmla="*/ 2506099 h 2717264"/>
                  <a:gd name="connsiteX5" fmla="*/ 1288523 w 1722668"/>
                  <a:gd name="connsiteY5" fmla="*/ 2712720 h 2717264"/>
                  <a:gd name="connsiteX6" fmla="*/ 907523 w 1722668"/>
                  <a:gd name="connsiteY6" fmla="*/ 2377440 h 2717264"/>
                  <a:gd name="connsiteX7" fmla="*/ 909518 w 1722668"/>
                  <a:gd name="connsiteY7" fmla="*/ 2360023 h 2717264"/>
                  <a:gd name="connsiteX8" fmla="*/ 905528 w 1722668"/>
                  <a:gd name="connsiteY8" fmla="*/ 2360023 h 2717264"/>
                  <a:gd name="connsiteX9" fmla="*/ 907523 w 1722668"/>
                  <a:gd name="connsiteY9" fmla="*/ 2377440 h 2717264"/>
                  <a:gd name="connsiteX10" fmla="*/ 526523 w 1722668"/>
                  <a:gd name="connsiteY10" fmla="*/ 2712720 h 2717264"/>
                  <a:gd name="connsiteX11" fmla="*/ 145523 w 1722668"/>
                  <a:gd name="connsiteY11" fmla="*/ 2377440 h 2717264"/>
                  <a:gd name="connsiteX12" fmla="*/ 147518 w 1722668"/>
                  <a:gd name="connsiteY12" fmla="*/ 2360023 h 2717264"/>
                  <a:gd name="connsiteX13" fmla="*/ 3079 w 1722668"/>
                  <a:gd name="connsiteY13" fmla="*/ 2355428 h 2717264"/>
                  <a:gd name="connsiteX14" fmla="*/ 123434 w 1722668"/>
                  <a:gd name="connsiteY14" fmla="*/ 2029098 h 2717264"/>
                  <a:gd name="connsiteX15" fmla="*/ 250026 w 1722668"/>
                  <a:gd name="connsiteY15" fmla="*/ 1428206 h 2717264"/>
                  <a:gd name="connsiteX16" fmla="*/ 907523 w 1722668"/>
                  <a:gd name="connsiteY16" fmla="*/ 0 h 2717264"/>
                  <a:gd name="connsiteX0" fmla="*/ 784089 w 1599234"/>
                  <a:gd name="connsiteY0" fmla="*/ 0 h 2717264"/>
                  <a:gd name="connsiteX1" fmla="*/ 1443294 w 1599234"/>
                  <a:gd name="connsiteY1" fmla="*/ 1402342 h 2717264"/>
                  <a:gd name="connsiteX2" fmla="*/ 1573100 w 1599234"/>
                  <a:gd name="connsiteY2" fmla="*/ 1909847 h 2717264"/>
                  <a:gd name="connsiteX3" fmla="*/ 1599234 w 1599234"/>
                  <a:gd name="connsiteY3" fmla="*/ 2258933 h 2717264"/>
                  <a:gd name="connsiteX4" fmla="*/ 1536899 w 1599234"/>
                  <a:gd name="connsiteY4" fmla="*/ 2506099 h 2717264"/>
                  <a:gd name="connsiteX5" fmla="*/ 1165089 w 1599234"/>
                  <a:gd name="connsiteY5" fmla="*/ 2712720 h 2717264"/>
                  <a:gd name="connsiteX6" fmla="*/ 784089 w 1599234"/>
                  <a:gd name="connsiteY6" fmla="*/ 2377440 h 2717264"/>
                  <a:gd name="connsiteX7" fmla="*/ 786084 w 1599234"/>
                  <a:gd name="connsiteY7" fmla="*/ 2360023 h 2717264"/>
                  <a:gd name="connsiteX8" fmla="*/ 782094 w 1599234"/>
                  <a:gd name="connsiteY8" fmla="*/ 2360023 h 2717264"/>
                  <a:gd name="connsiteX9" fmla="*/ 784089 w 1599234"/>
                  <a:gd name="connsiteY9" fmla="*/ 2377440 h 2717264"/>
                  <a:gd name="connsiteX10" fmla="*/ 403089 w 1599234"/>
                  <a:gd name="connsiteY10" fmla="*/ 2712720 h 2717264"/>
                  <a:gd name="connsiteX11" fmla="*/ 22089 w 1599234"/>
                  <a:gd name="connsiteY11" fmla="*/ 2377440 h 2717264"/>
                  <a:gd name="connsiteX12" fmla="*/ 24084 w 1599234"/>
                  <a:gd name="connsiteY12" fmla="*/ 2360023 h 2717264"/>
                  <a:gd name="connsiteX13" fmla="*/ 0 w 1599234"/>
                  <a:gd name="connsiteY13" fmla="*/ 2029098 h 2717264"/>
                  <a:gd name="connsiteX14" fmla="*/ 126592 w 1599234"/>
                  <a:gd name="connsiteY14" fmla="*/ 1428206 h 2717264"/>
                  <a:gd name="connsiteX15" fmla="*/ 784089 w 1599234"/>
                  <a:gd name="connsiteY15" fmla="*/ 0 h 2717264"/>
                  <a:gd name="connsiteX0" fmla="*/ 815145 w 1630290"/>
                  <a:gd name="connsiteY0" fmla="*/ 0 h 2717264"/>
                  <a:gd name="connsiteX1" fmla="*/ 1474350 w 1630290"/>
                  <a:gd name="connsiteY1" fmla="*/ 1402342 h 2717264"/>
                  <a:gd name="connsiteX2" fmla="*/ 1604156 w 1630290"/>
                  <a:gd name="connsiteY2" fmla="*/ 1909847 h 2717264"/>
                  <a:gd name="connsiteX3" fmla="*/ 1630290 w 1630290"/>
                  <a:gd name="connsiteY3" fmla="*/ 2258933 h 2717264"/>
                  <a:gd name="connsiteX4" fmla="*/ 1567955 w 1630290"/>
                  <a:gd name="connsiteY4" fmla="*/ 2506099 h 2717264"/>
                  <a:gd name="connsiteX5" fmla="*/ 1196145 w 1630290"/>
                  <a:gd name="connsiteY5" fmla="*/ 2712720 h 2717264"/>
                  <a:gd name="connsiteX6" fmla="*/ 815145 w 1630290"/>
                  <a:gd name="connsiteY6" fmla="*/ 2377440 h 2717264"/>
                  <a:gd name="connsiteX7" fmla="*/ 817140 w 1630290"/>
                  <a:gd name="connsiteY7" fmla="*/ 2360023 h 2717264"/>
                  <a:gd name="connsiteX8" fmla="*/ 813150 w 1630290"/>
                  <a:gd name="connsiteY8" fmla="*/ 2360023 h 2717264"/>
                  <a:gd name="connsiteX9" fmla="*/ 815145 w 1630290"/>
                  <a:gd name="connsiteY9" fmla="*/ 2377440 h 2717264"/>
                  <a:gd name="connsiteX10" fmla="*/ 434145 w 1630290"/>
                  <a:gd name="connsiteY10" fmla="*/ 2712720 h 2717264"/>
                  <a:gd name="connsiteX11" fmla="*/ 53145 w 1630290"/>
                  <a:gd name="connsiteY11" fmla="*/ 2377440 h 2717264"/>
                  <a:gd name="connsiteX12" fmla="*/ 0 w 1630290"/>
                  <a:gd name="connsiteY12" fmla="*/ 2355428 h 2717264"/>
                  <a:gd name="connsiteX13" fmla="*/ 31056 w 1630290"/>
                  <a:gd name="connsiteY13" fmla="*/ 2029098 h 2717264"/>
                  <a:gd name="connsiteX14" fmla="*/ 157648 w 1630290"/>
                  <a:gd name="connsiteY14" fmla="*/ 1428206 h 2717264"/>
                  <a:gd name="connsiteX15" fmla="*/ 815145 w 1630290"/>
                  <a:gd name="connsiteY15" fmla="*/ 0 h 2717264"/>
                  <a:gd name="connsiteX0" fmla="*/ 815145 w 1630290"/>
                  <a:gd name="connsiteY0" fmla="*/ 0 h 2717264"/>
                  <a:gd name="connsiteX1" fmla="*/ 1474350 w 1630290"/>
                  <a:gd name="connsiteY1" fmla="*/ 1402342 h 2717264"/>
                  <a:gd name="connsiteX2" fmla="*/ 1604156 w 1630290"/>
                  <a:gd name="connsiteY2" fmla="*/ 1909847 h 2717264"/>
                  <a:gd name="connsiteX3" fmla="*/ 1630290 w 1630290"/>
                  <a:gd name="connsiteY3" fmla="*/ 2258933 h 2717264"/>
                  <a:gd name="connsiteX4" fmla="*/ 1567955 w 1630290"/>
                  <a:gd name="connsiteY4" fmla="*/ 2506099 h 2717264"/>
                  <a:gd name="connsiteX5" fmla="*/ 1196145 w 1630290"/>
                  <a:gd name="connsiteY5" fmla="*/ 2712720 h 2717264"/>
                  <a:gd name="connsiteX6" fmla="*/ 815145 w 1630290"/>
                  <a:gd name="connsiteY6" fmla="*/ 2377440 h 2717264"/>
                  <a:gd name="connsiteX7" fmla="*/ 817140 w 1630290"/>
                  <a:gd name="connsiteY7" fmla="*/ 2360023 h 2717264"/>
                  <a:gd name="connsiteX8" fmla="*/ 813150 w 1630290"/>
                  <a:gd name="connsiteY8" fmla="*/ 2360023 h 2717264"/>
                  <a:gd name="connsiteX9" fmla="*/ 815145 w 1630290"/>
                  <a:gd name="connsiteY9" fmla="*/ 2377440 h 2717264"/>
                  <a:gd name="connsiteX10" fmla="*/ 434145 w 1630290"/>
                  <a:gd name="connsiteY10" fmla="*/ 2712720 h 2717264"/>
                  <a:gd name="connsiteX11" fmla="*/ 0 w 1630290"/>
                  <a:gd name="connsiteY11" fmla="*/ 2355428 h 2717264"/>
                  <a:gd name="connsiteX12" fmla="*/ 31056 w 1630290"/>
                  <a:gd name="connsiteY12" fmla="*/ 2029098 h 2717264"/>
                  <a:gd name="connsiteX13" fmla="*/ 157648 w 1630290"/>
                  <a:gd name="connsiteY13" fmla="*/ 1428206 h 2717264"/>
                  <a:gd name="connsiteX14" fmla="*/ 815145 w 1630290"/>
                  <a:gd name="connsiteY14" fmla="*/ 0 h 2717264"/>
                  <a:gd name="connsiteX0" fmla="*/ 784089 w 1599234"/>
                  <a:gd name="connsiteY0" fmla="*/ 0 h 2717264"/>
                  <a:gd name="connsiteX1" fmla="*/ 1443294 w 1599234"/>
                  <a:gd name="connsiteY1" fmla="*/ 1402342 h 2717264"/>
                  <a:gd name="connsiteX2" fmla="*/ 1573100 w 1599234"/>
                  <a:gd name="connsiteY2" fmla="*/ 1909847 h 2717264"/>
                  <a:gd name="connsiteX3" fmla="*/ 1599234 w 1599234"/>
                  <a:gd name="connsiteY3" fmla="*/ 2258933 h 2717264"/>
                  <a:gd name="connsiteX4" fmla="*/ 1536899 w 1599234"/>
                  <a:gd name="connsiteY4" fmla="*/ 2506099 h 2717264"/>
                  <a:gd name="connsiteX5" fmla="*/ 1165089 w 1599234"/>
                  <a:gd name="connsiteY5" fmla="*/ 2712720 h 2717264"/>
                  <a:gd name="connsiteX6" fmla="*/ 784089 w 1599234"/>
                  <a:gd name="connsiteY6" fmla="*/ 2377440 h 2717264"/>
                  <a:gd name="connsiteX7" fmla="*/ 786084 w 1599234"/>
                  <a:gd name="connsiteY7" fmla="*/ 2360023 h 2717264"/>
                  <a:gd name="connsiteX8" fmla="*/ 782094 w 1599234"/>
                  <a:gd name="connsiteY8" fmla="*/ 2360023 h 2717264"/>
                  <a:gd name="connsiteX9" fmla="*/ 784089 w 1599234"/>
                  <a:gd name="connsiteY9" fmla="*/ 2377440 h 2717264"/>
                  <a:gd name="connsiteX10" fmla="*/ 403089 w 1599234"/>
                  <a:gd name="connsiteY10" fmla="*/ 2712720 h 2717264"/>
                  <a:gd name="connsiteX11" fmla="*/ 24084 w 1599234"/>
                  <a:gd name="connsiteY11" fmla="*/ 2355428 h 2717264"/>
                  <a:gd name="connsiteX12" fmla="*/ 0 w 1599234"/>
                  <a:gd name="connsiteY12" fmla="*/ 2029098 h 2717264"/>
                  <a:gd name="connsiteX13" fmla="*/ 126592 w 1599234"/>
                  <a:gd name="connsiteY13" fmla="*/ 1428206 h 2717264"/>
                  <a:gd name="connsiteX14" fmla="*/ 784089 w 1599234"/>
                  <a:gd name="connsiteY14" fmla="*/ 0 h 2717264"/>
                  <a:gd name="connsiteX0" fmla="*/ 784089 w 1599234"/>
                  <a:gd name="connsiteY0" fmla="*/ 0 h 2717264"/>
                  <a:gd name="connsiteX1" fmla="*/ 1443294 w 1599234"/>
                  <a:gd name="connsiteY1" fmla="*/ 1402342 h 2717264"/>
                  <a:gd name="connsiteX2" fmla="*/ 1573100 w 1599234"/>
                  <a:gd name="connsiteY2" fmla="*/ 1909847 h 2717264"/>
                  <a:gd name="connsiteX3" fmla="*/ 1599234 w 1599234"/>
                  <a:gd name="connsiteY3" fmla="*/ 2258933 h 2717264"/>
                  <a:gd name="connsiteX4" fmla="*/ 1536899 w 1599234"/>
                  <a:gd name="connsiteY4" fmla="*/ 2506099 h 2717264"/>
                  <a:gd name="connsiteX5" fmla="*/ 1165089 w 1599234"/>
                  <a:gd name="connsiteY5" fmla="*/ 2712720 h 2717264"/>
                  <a:gd name="connsiteX6" fmla="*/ 784089 w 1599234"/>
                  <a:gd name="connsiteY6" fmla="*/ 2377440 h 2717264"/>
                  <a:gd name="connsiteX7" fmla="*/ 786084 w 1599234"/>
                  <a:gd name="connsiteY7" fmla="*/ 2360023 h 2717264"/>
                  <a:gd name="connsiteX8" fmla="*/ 782094 w 1599234"/>
                  <a:gd name="connsiteY8" fmla="*/ 2360023 h 2717264"/>
                  <a:gd name="connsiteX9" fmla="*/ 784089 w 1599234"/>
                  <a:gd name="connsiteY9" fmla="*/ 2377440 h 2717264"/>
                  <a:gd name="connsiteX10" fmla="*/ 403089 w 1599234"/>
                  <a:gd name="connsiteY10" fmla="*/ 2712720 h 2717264"/>
                  <a:gd name="connsiteX11" fmla="*/ 24084 w 1599234"/>
                  <a:gd name="connsiteY11" fmla="*/ 2355428 h 2717264"/>
                  <a:gd name="connsiteX12" fmla="*/ 0 w 1599234"/>
                  <a:gd name="connsiteY12" fmla="*/ 2029098 h 2717264"/>
                  <a:gd name="connsiteX13" fmla="*/ 126592 w 1599234"/>
                  <a:gd name="connsiteY13" fmla="*/ 1428206 h 2717264"/>
                  <a:gd name="connsiteX14" fmla="*/ 784089 w 1599234"/>
                  <a:gd name="connsiteY14" fmla="*/ 0 h 2717264"/>
                  <a:gd name="connsiteX0" fmla="*/ 791547 w 1606692"/>
                  <a:gd name="connsiteY0" fmla="*/ 0 h 2717264"/>
                  <a:gd name="connsiteX1" fmla="*/ 1450752 w 1606692"/>
                  <a:gd name="connsiteY1" fmla="*/ 1402342 h 2717264"/>
                  <a:gd name="connsiteX2" fmla="*/ 1580558 w 1606692"/>
                  <a:gd name="connsiteY2" fmla="*/ 1909847 h 2717264"/>
                  <a:gd name="connsiteX3" fmla="*/ 1606692 w 1606692"/>
                  <a:gd name="connsiteY3" fmla="*/ 2258933 h 2717264"/>
                  <a:gd name="connsiteX4" fmla="*/ 1544357 w 1606692"/>
                  <a:gd name="connsiteY4" fmla="*/ 2506099 h 2717264"/>
                  <a:gd name="connsiteX5" fmla="*/ 1172547 w 1606692"/>
                  <a:gd name="connsiteY5" fmla="*/ 2712720 h 2717264"/>
                  <a:gd name="connsiteX6" fmla="*/ 791547 w 1606692"/>
                  <a:gd name="connsiteY6" fmla="*/ 2377440 h 2717264"/>
                  <a:gd name="connsiteX7" fmla="*/ 793542 w 1606692"/>
                  <a:gd name="connsiteY7" fmla="*/ 2360023 h 2717264"/>
                  <a:gd name="connsiteX8" fmla="*/ 789552 w 1606692"/>
                  <a:gd name="connsiteY8" fmla="*/ 2360023 h 2717264"/>
                  <a:gd name="connsiteX9" fmla="*/ 791547 w 1606692"/>
                  <a:gd name="connsiteY9" fmla="*/ 2377440 h 2717264"/>
                  <a:gd name="connsiteX10" fmla="*/ 410547 w 1606692"/>
                  <a:gd name="connsiteY10" fmla="*/ 2712720 h 2717264"/>
                  <a:gd name="connsiteX11" fmla="*/ 31542 w 1606692"/>
                  <a:gd name="connsiteY11" fmla="*/ 2355428 h 2717264"/>
                  <a:gd name="connsiteX12" fmla="*/ 7458 w 1606692"/>
                  <a:gd name="connsiteY12" fmla="*/ 2029098 h 2717264"/>
                  <a:gd name="connsiteX13" fmla="*/ 134050 w 1606692"/>
                  <a:gd name="connsiteY13" fmla="*/ 1428206 h 2717264"/>
                  <a:gd name="connsiteX14" fmla="*/ 791547 w 1606692"/>
                  <a:gd name="connsiteY14" fmla="*/ 0 h 2717264"/>
                  <a:gd name="connsiteX0" fmla="*/ 797893 w 1613038"/>
                  <a:gd name="connsiteY0" fmla="*/ 0 h 2717264"/>
                  <a:gd name="connsiteX1" fmla="*/ 1457098 w 1613038"/>
                  <a:gd name="connsiteY1" fmla="*/ 1402342 h 2717264"/>
                  <a:gd name="connsiteX2" fmla="*/ 1586904 w 1613038"/>
                  <a:gd name="connsiteY2" fmla="*/ 1909847 h 2717264"/>
                  <a:gd name="connsiteX3" fmla="*/ 1613038 w 1613038"/>
                  <a:gd name="connsiteY3" fmla="*/ 2258933 h 2717264"/>
                  <a:gd name="connsiteX4" fmla="*/ 1550703 w 1613038"/>
                  <a:gd name="connsiteY4" fmla="*/ 2506099 h 2717264"/>
                  <a:gd name="connsiteX5" fmla="*/ 1178893 w 1613038"/>
                  <a:gd name="connsiteY5" fmla="*/ 2712720 h 2717264"/>
                  <a:gd name="connsiteX6" fmla="*/ 797893 w 1613038"/>
                  <a:gd name="connsiteY6" fmla="*/ 2377440 h 2717264"/>
                  <a:gd name="connsiteX7" fmla="*/ 799888 w 1613038"/>
                  <a:gd name="connsiteY7" fmla="*/ 2360023 h 2717264"/>
                  <a:gd name="connsiteX8" fmla="*/ 795898 w 1613038"/>
                  <a:gd name="connsiteY8" fmla="*/ 2360023 h 2717264"/>
                  <a:gd name="connsiteX9" fmla="*/ 797893 w 1613038"/>
                  <a:gd name="connsiteY9" fmla="*/ 2377440 h 2717264"/>
                  <a:gd name="connsiteX10" fmla="*/ 416893 w 1613038"/>
                  <a:gd name="connsiteY10" fmla="*/ 2712720 h 2717264"/>
                  <a:gd name="connsiteX11" fmla="*/ 37888 w 1613038"/>
                  <a:gd name="connsiteY11" fmla="*/ 2355428 h 2717264"/>
                  <a:gd name="connsiteX12" fmla="*/ 13804 w 1613038"/>
                  <a:gd name="connsiteY12" fmla="*/ 2029098 h 2717264"/>
                  <a:gd name="connsiteX13" fmla="*/ 140396 w 1613038"/>
                  <a:gd name="connsiteY13" fmla="*/ 1428206 h 2717264"/>
                  <a:gd name="connsiteX14" fmla="*/ 797893 w 1613038"/>
                  <a:gd name="connsiteY14" fmla="*/ 0 h 2717264"/>
                  <a:gd name="connsiteX0" fmla="*/ 797893 w 1613038"/>
                  <a:gd name="connsiteY0" fmla="*/ 0 h 2717264"/>
                  <a:gd name="connsiteX1" fmla="*/ 1457098 w 1613038"/>
                  <a:gd name="connsiteY1" fmla="*/ 1402342 h 2717264"/>
                  <a:gd name="connsiteX2" fmla="*/ 1586904 w 1613038"/>
                  <a:gd name="connsiteY2" fmla="*/ 1909847 h 2717264"/>
                  <a:gd name="connsiteX3" fmla="*/ 1613038 w 1613038"/>
                  <a:gd name="connsiteY3" fmla="*/ 2258933 h 2717264"/>
                  <a:gd name="connsiteX4" fmla="*/ 1550703 w 1613038"/>
                  <a:gd name="connsiteY4" fmla="*/ 2506099 h 2717264"/>
                  <a:gd name="connsiteX5" fmla="*/ 1178893 w 1613038"/>
                  <a:gd name="connsiteY5" fmla="*/ 2712720 h 2717264"/>
                  <a:gd name="connsiteX6" fmla="*/ 797893 w 1613038"/>
                  <a:gd name="connsiteY6" fmla="*/ 2377440 h 2717264"/>
                  <a:gd name="connsiteX7" fmla="*/ 799888 w 1613038"/>
                  <a:gd name="connsiteY7" fmla="*/ 2360023 h 2717264"/>
                  <a:gd name="connsiteX8" fmla="*/ 795898 w 1613038"/>
                  <a:gd name="connsiteY8" fmla="*/ 2360023 h 2717264"/>
                  <a:gd name="connsiteX9" fmla="*/ 797893 w 1613038"/>
                  <a:gd name="connsiteY9" fmla="*/ 2377440 h 2717264"/>
                  <a:gd name="connsiteX10" fmla="*/ 416893 w 1613038"/>
                  <a:gd name="connsiteY10" fmla="*/ 2712720 h 2717264"/>
                  <a:gd name="connsiteX11" fmla="*/ 37888 w 1613038"/>
                  <a:gd name="connsiteY11" fmla="*/ 2355428 h 2717264"/>
                  <a:gd name="connsiteX12" fmla="*/ 13804 w 1613038"/>
                  <a:gd name="connsiteY12" fmla="*/ 2029098 h 2717264"/>
                  <a:gd name="connsiteX13" fmla="*/ 140396 w 1613038"/>
                  <a:gd name="connsiteY13" fmla="*/ 1428206 h 2717264"/>
                  <a:gd name="connsiteX14" fmla="*/ 797893 w 1613038"/>
                  <a:gd name="connsiteY14" fmla="*/ 0 h 2717264"/>
                  <a:gd name="connsiteX0" fmla="*/ 805724 w 1620869"/>
                  <a:gd name="connsiteY0" fmla="*/ 0 h 2717264"/>
                  <a:gd name="connsiteX1" fmla="*/ 1464929 w 1620869"/>
                  <a:gd name="connsiteY1" fmla="*/ 1402342 h 2717264"/>
                  <a:gd name="connsiteX2" fmla="*/ 1594735 w 1620869"/>
                  <a:gd name="connsiteY2" fmla="*/ 1909847 h 2717264"/>
                  <a:gd name="connsiteX3" fmla="*/ 1620869 w 1620869"/>
                  <a:gd name="connsiteY3" fmla="*/ 2258933 h 2717264"/>
                  <a:gd name="connsiteX4" fmla="*/ 1558534 w 1620869"/>
                  <a:gd name="connsiteY4" fmla="*/ 2506099 h 2717264"/>
                  <a:gd name="connsiteX5" fmla="*/ 1186724 w 1620869"/>
                  <a:gd name="connsiteY5" fmla="*/ 2712720 h 2717264"/>
                  <a:gd name="connsiteX6" fmla="*/ 805724 w 1620869"/>
                  <a:gd name="connsiteY6" fmla="*/ 2377440 h 2717264"/>
                  <a:gd name="connsiteX7" fmla="*/ 807719 w 1620869"/>
                  <a:gd name="connsiteY7" fmla="*/ 2360023 h 2717264"/>
                  <a:gd name="connsiteX8" fmla="*/ 803729 w 1620869"/>
                  <a:gd name="connsiteY8" fmla="*/ 2360023 h 2717264"/>
                  <a:gd name="connsiteX9" fmla="*/ 805724 w 1620869"/>
                  <a:gd name="connsiteY9" fmla="*/ 2377440 h 2717264"/>
                  <a:gd name="connsiteX10" fmla="*/ 424724 w 1620869"/>
                  <a:gd name="connsiteY10" fmla="*/ 2712720 h 2717264"/>
                  <a:gd name="connsiteX11" fmla="*/ 31934 w 1620869"/>
                  <a:gd name="connsiteY11" fmla="*/ 2355428 h 2717264"/>
                  <a:gd name="connsiteX12" fmla="*/ 21635 w 1620869"/>
                  <a:gd name="connsiteY12" fmla="*/ 2029098 h 2717264"/>
                  <a:gd name="connsiteX13" fmla="*/ 148227 w 1620869"/>
                  <a:gd name="connsiteY13" fmla="*/ 1428206 h 2717264"/>
                  <a:gd name="connsiteX14" fmla="*/ 805724 w 1620869"/>
                  <a:gd name="connsiteY14" fmla="*/ 0 h 2717264"/>
                  <a:gd name="connsiteX0" fmla="*/ 819682 w 1634827"/>
                  <a:gd name="connsiteY0" fmla="*/ 0 h 2717264"/>
                  <a:gd name="connsiteX1" fmla="*/ 1478887 w 1634827"/>
                  <a:gd name="connsiteY1" fmla="*/ 1402342 h 2717264"/>
                  <a:gd name="connsiteX2" fmla="*/ 1608693 w 1634827"/>
                  <a:gd name="connsiteY2" fmla="*/ 1909847 h 2717264"/>
                  <a:gd name="connsiteX3" fmla="*/ 1634827 w 1634827"/>
                  <a:gd name="connsiteY3" fmla="*/ 2258933 h 2717264"/>
                  <a:gd name="connsiteX4" fmla="*/ 1572492 w 1634827"/>
                  <a:gd name="connsiteY4" fmla="*/ 2506099 h 2717264"/>
                  <a:gd name="connsiteX5" fmla="*/ 1200682 w 1634827"/>
                  <a:gd name="connsiteY5" fmla="*/ 2712720 h 2717264"/>
                  <a:gd name="connsiteX6" fmla="*/ 819682 w 1634827"/>
                  <a:gd name="connsiteY6" fmla="*/ 2377440 h 2717264"/>
                  <a:gd name="connsiteX7" fmla="*/ 821677 w 1634827"/>
                  <a:gd name="connsiteY7" fmla="*/ 2360023 h 2717264"/>
                  <a:gd name="connsiteX8" fmla="*/ 817687 w 1634827"/>
                  <a:gd name="connsiteY8" fmla="*/ 2360023 h 2717264"/>
                  <a:gd name="connsiteX9" fmla="*/ 819682 w 1634827"/>
                  <a:gd name="connsiteY9" fmla="*/ 2377440 h 2717264"/>
                  <a:gd name="connsiteX10" fmla="*/ 438682 w 1634827"/>
                  <a:gd name="connsiteY10" fmla="*/ 2712720 h 2717264"/>
                  <a:gd name="connsiteX11" fmla="*/ 45892 w 1634827"/>
                  <a:gd name="connsiteY11" fmla="*/ 2355428 h 2717264"/>
                  <a:gd name="connsiteX12" fmla="*/ 8023 w 1634827"/>
                  <a:gd name="connsiteY12" fmla="*/ 1987743 h 2717264"/>
                  <a:gd name="connsiteX13" fmla="*/ 162185 w 1634827"/>
                  <a:gd name="connsiteY13" fmla="*/ 1428206 h 2717264"/>
                  <a:gd name="connsiteX14" fmla="*/ 819682 w 1634827"/>
                  <a:gd name="connsiteY14" fmla="*/ 0 h 2717264"/>
                  <a:gd name="connsiteX0" fmla="*/ 819682 w 1634827"/>
                  <a:gd name="connsiteY0" fmla="*/ 0 h 2717264"/>
                  <a:gd name="connsiteX1" fmla="*/ 1478887 w 1634827"/>
                  <a:gd name="connsiteY1" fmla="*/ 1402342 h 2717264"/>
                  <a:gd name="connsiteX2" fmla="*/ 1608693 w 1634827"/>
                  <a:gd name="connsiteY2" fmla="*/ 1909847 h 2717264"/>
                  <a:gd name="connsiteX3" fmla="*/ 1634827 w 1634827"/>
                  <a:gd name="connsiteY3" fmla="*/ 2258933 h 2717264"/>
                  <a:gd name="connsiteX4" fmla="*/ 1572492 w 1634827"/>
                  <a:gd name="connsiteY4" fmla="*/ 2506099 h 2717264"/>
                  <a:gd name="connsiteX5" fmla="*/ 1200682 w 1634827"/>
                  <a:gd name="connsiteY5" fmla="*/ 2712720 h 2717264"/>
                  <a:gd name="connsiteX6" fmla="*/ 819682 w 1634827"/>
                  <a:gd name="connsiteY6" fmla="*/ 2377440 h 2717264"/>
                  <a:gd name="connsiteX7" fmla="*/ 821677 w 1634827"/>
                  <a:gd name="connsiteY7" fmla="*/ 2360023 h 2717264"/>
                  <a:gd name="connsiteX8" fmla="*/ 817687 w 1634827"/>
                  <a:gd name="connsiteY8" fmla="*/ 2360023 h 2717264"/>
                  <a:gd name="connsiteX9" fmla="*/ 819682 w 1634827"/>
                  <a:gd name="connsiteY9" fmla="*/ 2377440 h 2717264"/>
                  <a:gd name="connsiteX10" fmla="*/ 438682 w 1634827"/>
                  <a:gd name="connsiteY10" fmla="*/ 2712720 h 2717264"/>
                  <a:gd name="connsiteX11" fmla="*/ 45892 w 1634827"/>
                  <a:gd name="connsiteY11" fmla="*/ 2355428 h 2717264"/>
                  <a:gd name="connsiteX12" fmla="*/ 8023 w 1634827"/>
                  <a:gd name="connsiteY12" fmla="*/ 1987743 h 2717264"/>
                  <a:gd name="connsiteX13" fmla="*/ 162185 w 1634827"/>
                  <a:gd name="connsiteY13" fmla="*/ 1428206 h 2717264"/>
                  <a:gd name="connsiteX14" fmla="*/ 819682 w 1634827"/>
                  <a:gd name="connsiteY14" fmla="*/ 0 h 2717264"/>
                  <a:gd name="connsiteX0" fmla="*/ 819682 w 1634827"/>
                  <a:gd name="connsiteY0" fmla="*/ 0 h 2717264"/>
                  <a:gd name="connsiteX1" fmla="*/ 1478887 w 1634827"/>
                  <a:gd name="connsiteY1" fmla="*/ 1402342 h 2717264"/>
                  <a:gd name="connsiteX2" fmla="*/ 1608693 w 1634827"/>
                  <a:gd name="connsiteY2" fmla="*/ 1909847 h 2717264"/>
                  <a:gd name="connsiteX3" fmla="*/ 1634827 w 1634827"/>
                  <a:gd name="connsiteY3" fmla="*/ 2258933 h 2717264"/>
                  <a:gd name="connsiteX4" fmla="*/ 1572492 w 1634827"/>
                  <a:gd name="connsiteY4" fmla="*/ 2506099 h 2717264"/>
                  <a:gd name="connsiteX5" fmla="*/ 1200682 w 1634827"/>
                  <a:gd name="connsiteY5" fmla="*/ 2712720 h 2717264"/>
                  <a:gd name="connsiteX6" fmla="*/ 819682 w 1634827"/>
                  <a:gd name="connsiteY6" fmla="*/ 2377440 h 2717264"/>
                  <a:gd name="connsiteX7" fmla="*/ 821677 w 1634827"/>
                  <a:gd name="connsiteY7" fmla="*/ 2360023 h 2717264"/>
                  <a:gd name="connsiteX8" fmla="*/ 817687 w 1634827"/>
                  <a:gd name="connsiteY8" fmla="*/ 2360023 h 2717264"/>
                  <a:gd name="connsiteX9" fmla="*/ 819682 w 1634827"/>
                  <a:gd name="connsiteY9" fmla="*/ 2377440 h 2717264"/>
                  <a:gd name="connsiteX10" fmla="*/ 438682 w 1634827"/>
                  <a:gd name="connsiteY10" fmla="*/ 2712720 h 2717264"/>
                  <a:gd name="connsiteX11" fmla="*/ 45892 w 1634827"/>
                  <a:gd name="connsiteY11" fmla="*/ 2355428 h 2717264"/>
                  <a:gd name="connsiteX12" fmla="*/ 8023 w 1634827"/>
                  <a:gd name="connsiteY12" fmla="*/ 1987743 h 2717264"/>
                  <a:gd name="connsiteX13" fmla="*/ 162185 w 1634827"/>
                  <a:gd name="connsiteY13" fmla="*/ 1428206 h 2717264"/>
                  <a:gd name="connsiteX14" fmla="*/ 819682 w 1634827"/>
                  <a:gd name="connsiteY14" fmla="*/ 0 h 2717264"/>
                  <a:gd name="connsiteX0" fmla="*/ 819682 w 1634827"/>
                  <a:gd name="connsiteY0" fmla="*/ 0 h 2717264"/>
                  <a:gd name="connsiteX1" fmla="*/ 1478887 w 1634827"/>
                  <a:gd name="connsiteY1" fmla="*/ 1402342 h 2717264"/>
                  <a:gd name="connsiteX2" fmla="*/ 1608693 w 1634827"/>
                  <a:gd name="connsiteY2" fmla="*/ 1909847 h 2717264"/>
                  <a:gd name="connsiteX3" fmla="*/ 1634827 w 1634827"/>
                  <a:gd name="connsiteY3" fmla="*/ 2258933 h 2717264"/>
                  <a:gd name="connsiteX4" fmla="*/ 1572492 w 1634827"/>
                  <a:gd name="connsiteY4" fmla="*/ 2506099 h 2717264"/>
                  <a:gd name="connsiteX5" fmla="*/ 1200682 w 1634827"/>
                  <a:gd name="connsiteY5" fmla="*/ 2712720 h 2717264"/>
                  <a:gd name="connsiteX6" fmla="*/ 819682 w 1634827"/>
                  <a:gd name="connsiteY6" fmla="*/ 2377440 h 2717264"/>
                  <a:gd name="connsiteX7" fmla="*/ 821677 w 1634827"/>
                  <a:gd name="connsiteY7" fmla="*/ 2360023 h 2717264"/>
                  <a:gd name="connsiteX8" fmla="*/ 817687 w 1634827"/>
                  <a:gd name="connsiteY8" fmla="*/ 2360023 h 2717264"/>
                  <a:gd name="connsiteX9" fmla="*/ 819682 w 1634827"/>
                  <a:gd name="connsiteY9" fmla="*/ 2377440 h 2717264"/>
                  <a:gd name="connsiteX10" fmla="*/ 438682 w 1634827"/>
                  <a:gd name="connsiteY10" fmla="*/ 2712720 h 2717264"/>
                  <a:gd name="connsiteX11" fmla="*/ 45892 w 1634827"/>
                  <a:gd name="connsiteY11" fmla="*/ 2355428 h 2717264"/>
                  <a:gd name="connsiteX12" fmla="*/ 8023 w 1634827"/>
                  <a:gd name="connsiteY12" fmla="*/ 1987743 h 2717264"/>
                  <a:gd name="connsiteX13" fmla="*/ 162185 w 1634827"/>
                  <a:gd name="connsiteY13" fmla="*/ 1428206 h 2717264"/>
                  <a:gd name="connsiteX14" fmla="*/ 819682 w 1634827"/>
                  <a:gd name="connsiteY14" fmla="*/ 0 h 2717264"/>
                  <a:gd name="connsiteX0" fmla="*/ 819682 w 1634827"/>
                  <a:gd name="connsiteY0" fmla="*/ 0 h 2717264"/>
                  <a:gd name="connsiteX1" fmla="*/ 1478887 w 1634827"/>
                  <a:gd name="connsiteY1" fmla="*/ 1402342 h 2717264"/>
                  <a:gd name="connsiteX2" fmla="*/ 1608693 w 1634827"/>
                  <a:gd name="connsiteY2" fmla="*/ 1909847 h 2717264"/>
                  <a:gd name="connsiteX3" fmla="*/ 1634827 w 1634827"/>
                  <a:gd name="connsiteY3" fmla="*/ 2258933 h 2717264"/>
                  <a:gd name="connsiteX4" fmla="*/ 1572492 w 1634827"/>
                  <a:gd name="connsiteY4" fmla="*/ 2506099 h 2717264"/>
                  <a:gd name="connsiteX5" fmla="*/ 1200682 w 1634827"/>
                  <a:gd name="connsiteY5" fmla="*/ 2712720 h 2717264"/>
                  <a:gd name="connsiteX6" fmla="*/ 819682 w 1634827"/>
                  <a:gd name="connsiteY6" fmla="*/ 2377440 h 2717264"/>
                  <a:gd name="connsiteX7" fmla="*/ 821677 w 1634827"/>
                  <a:gd name="connsiteY7" fmla="*/ 2360023 h 2717264"/>
                  <a:gd name="connsiteX8" fmla="*/ 817687 w 1634827"/>
                  <a:gd name="connsiteY8" fmla="*/ 2360023 h 2717264"/>
                  <a:gd name="connsiteX9" fmla="*/ 819682 w 1634827"/>
                  <a:gd name="connsiteY9" fmla="*/ 2377440 h 2717264"/>
                  <a:gd name="connsiteX10" fmla="*/ 438682 w 1634827"/>
                  <a:gd name="connsiteY10" fmla="*/ 2712720 h 2717264"/>
                  <a:gd name="connsiteX11" fmla="*/ 45892 w 1634827"/>
                  <a:gd name="connsiteY11" fmla="*/ 2355428 h 2717264"/>
                  <a:gd name="connsiteX12" fmla="*/ 8023 w 1634827"/>
                  <a:gd name="connsiteY12" fmla="*/ 1987743 h 2717264"/>
                  <a:gd name="connsiteX13" fmla="*/ 162185 w 1634827"/>
                  <a:gd name="connsiteY13" fmla="*/ 1428206 h 2717264"/>
                  <a:gd name="connsiteX14" fmla="*/ 819682 w 1634827"/>
                  <a:gd name="connsiteY14" fmla="*/ 0 h 2717264"/>
                  <a:gd name="connsiteX0" fmla="*/ 801302 w 1634827"/>
                  <a:gd name="connsiteY0" fmla="*/ 0 h 2528870"/>
                  <a:gd name="connsiteX1" fmla="*/ 1478887 w 1634827"/>
                  <a:gd name="connsiteY1" fmla="*/ 1213948 h 2528870"/>
                  <a:gd name="connsiteX2" fmla="*/ 1608693 w 1634827"/>
                  <a:gd name="connsiteY2" fmla="*/ 1721453 h 2528870"/>
                  <a:gd name="connsiteX3" fmla="*/ 1634827 w 1634827"/>
                  <a:gd name="connsiteY3" fmla="*/ 2070539 h 2528870"/>
                  <a:gd name="connsiteX4" fmla="*/ 1572492 w 1634827"/>
                  <a:gd name="connsiteY4" fmla="*/ 2317705 h 2528870"/>
                  <a:gd name="connsiteX5" fmla="*/ 1200682 w 1634827"/>
                  <a:gd name="connsiteY5" fmla="*/ 2524326 h 2528870"/>
                  <a:gd name="connsiteX6" fmla="*/ 819682 w 1634827"/>
                  <a:gd name="connsiteY6" fmla="*/ 2189046 h 2528870"/>
                  <a:gd name="connsiteX7" fmla="*/ 821677 w 1634827"/>
                  <a:gd name="connsiteY7" fmla="*/ 2171629 h 2528870"/>
                  <a:gd name="connsiteX8" fmla="*/ 817687 w 1634827"/>
                  <a:gd name="connsiteY8" fmla="*/ 2171629 h 2528870"/>
                  <a:gd name="connsiteX9" fmla="*/ 819682 w 1634827"/>
                  <a:gd name="connsiteY9" fmla="*/ 2189046 h 2528870"/>
                  <a:gd name="connsiteX10" fmla="*/ 438682 w 1634827"/>
                  <a:gd name="connsiteY10" fmla="*/ 2524326 h 2528870"/>
                  <a:gd name="connsiteX11" fmla="*/ 45892 w 1634827"/>
                  <a:gd name="connsiteY11" fmla="*/ 2167034 h 2528870"/>
                  <a:gd name="connsiteX12" fmla="*/ 8023 w 1634827"/>
                  <a:gd name="connsiteY12" fmla="*/ 1799349 h 2528870"/>
                  <a:gd name="connsiteX13" fmla="*/ 162185 w 1634827"/>
                  <a:gd name="connsiteY13" fmla="*/ 1239812 h 2528870"/>
                  <a:gd name="connsiteX14" fmla="*/ 801302 w 1634827"/>
                  <a:gd name="connsiteY14" fmla="*/ 0 h 2528870"/>
                  <a:gd name="connsiteX0" fmla="*/ 801302 w 1634827"/>
                  <a:gd name="connsiteY0" fmla="*/ 0 h 2528870"/>
                  <a:gd name="connsiteX1" fmla="*/ 1478887 w 1634827"/>
                  <a:gd name="connsiteY1" fmla="*/ 1213948 h 2528870"/>
                  <a:gd name="connsiteX2" fmla="*/ 1608693 w 1634827"/>
                  <a:gd name="connsiteY2" fmla="*/ 1721453 h 2528870"/>
                  <a:gd name="connsiteX3" fmla="*/ 1634827 w 1634827"/>
                  <a:gd name="connsiteY3" fmla="*/ 2070539 h 2528870"/>
                  <a:gd name="connsiteX4" fmla="*/ 1572492 w 1634827"/>
                  <a:gd name="connsiteY4" fmla="*/ 2317705 h 2528870"/>
                  <a:gd name="connsiteX5" fmla="*/ 1200682 w 1634827"/>
                  <a:gd name="connsiteY5" fmla="*/ 2524326 h 2528870"/>
                  <a:gd name="connsiteX6" fmla="*/ 819682 w 1634827"/>
                  <a:gd name="connsiteY6" fmla="*/ 2189046 h 2528870"/>
                  <a:gd name="connsiteX7" fmla="*/ 821677 w 1634827"/>
                  <a:gd name="connsiteY7" fmla="*/ 2171629 h 2528870"/>
                  <a:gd name="connsiteX8" fmla="*/ 817687 w 1634827"/>
                  <a:gd name="connsiteY8" fmla="*/ 2171629 h 2528870"/>
                  <a:gd name="connsiteX9" fmla="*/ 819682 w 1634827"/>
                  <a:gd name="connsiteY9" fmla="*/ 2189046 h 2528870"/>
                  <a:gd name="connsiteX10" fmla="*/ 438682 w 1634827"/>
                  <a:gd name="connsiteY10" fmla="*/ 2524326 h 2528870"/>
                  <a:gd name="connsiteX11" fmla="*/ 45892 w 1634827"/>
                  <a:gd name="connsiteY11" fmla="*/ 2167034 h 2528870"/>
                  <a:gd name="connsiteX12" fmla="*/ 8023 w 1634827"/>
                  <a:gd name="connsiteY12" fmla="*/ 1799349 h 2528870"/>
                  <a:gd name="connsiteX13" fmla="*/ 162185 w 1634827"/>
                  <a:gd name="connsiteY13" fmla="*/ 1239812 h 2528870"/>
                  <a:gd name="connsiteX14" fmla="*/ 801302 w 1634827"/>
                  <a:gd name="connsiteY14" fmla="*/ 0 h 2528870"/>
                  <a:gd name="connsiteX0" fmla="*/ 801302 w 1634827"/>
                  <a:gd name="connsiteY0" fmla="*/ 0 h 2528870"/>
                  <a:gd name="connsiteX1" fmla="*/ 1478887 w 1634827"/>
                  <a:gd name="connsiteY1" fmla="*/ 1213948 h 2528870"/>
                  <a:gd name="connsiteX2" fmla="*/ 1608693 w 1634827"/>
                  <a:gd name="connsiteY2" fmla="*/ 1721453 h 2528870"/>
                  <a:gd name="connsiteX3" fmla="*/ 1634827 w 1634827"/>
                  <a:gd name="connsiteY3" fmla="*/ 2070539 h 2528870"/>
                  <a:gd name="connsiteX4" fmla="*/ 1572492 w 1634827"/>
                  <a:gd name="connsiteY4" fmla="*/ 2317705 h 2528870"/>
                  <a:gd name="connsiteX5" fmla="*/ 1200682 w 1634827"/>
                  <a:gd name="connsiteY5" fmla="*/ 2524326 h 2528870"/>
                  <a:gd name="connsiteX6" fmla="*/ 819682 w 1634827"/>
                  <a:gd name="connsiteY6" fmla="*/ 2189046 h 2528870"/>
                  <a:gd name="connsiteX7" fmla="*/ 821677 w 1634827"/>
                  <a:gd name="connsiteY7" fmla="*/ 2171629 h 2528870"/>
                  <a:gd name="connsiteX8" fmla="*/ 817687 w 1634827"/>
                  <a:gd name="connsiteY8" fmla="*/ 2171629 h 2528870"/>
                  <a:gd name="connsiteX9" fmla="*/ 819682 w 1634827"/>
                  <a:gd name="connsiteY9" fmla="*/ 2189046 h 2528870"/>
                  <a:gd name="connsiteX10" fmla="*/ 438682 w 1634827"/>
                  <a:gd name="connsiteY10" fmla="*/ 2524326 h 2528870"/>
                  <a:gd name="connsiteX11" fmla="*/ 45892 w 1634827"/>
                  <a:gd name="connsiteY11" fmla="*/ 2167034 h 2528870"/>
                  <a:gd name="connsiteX12" fmla="*/ 8023 w 1634827"/>
                  <a:gd name="connsiteY12" fmla="*/ 1799349 h 2528870"/>
                  <a:gd name="connsiteX13" fmla="*/ 162185 w 1634827"/>
                  <a:gd name="connsiteY13" fmla="*/ 1239812 h 2528870"/>
                  <a:gd name="connsiteX14" fmla="*/ 801302 w 1634827"/>
                  <a:gd name="connsiteY14" fmla="*/ 0 h 2528870"/>
                  <a:gd name="connsiteX0" fmla="*/ 801302 w 1634827"/>
                  <a:gd name="connsiteY0" fmla="*/ 0 h 2528870"/>
                  <a:gd name="connsiteX1" fmla="*/ 1478887 w 1634827"/>
                  <a:gd name="connsiteY1" fmla="*/ 1213948 h 2528870"/>
                  <a:gd name="connsiteX2" fmla="*/ 1608693 w 1634827"/>
                  <a:gd name="connsiteY2" fmla="*/ 1721453 h 2528870"/>
                  <a:gd name="connsiteX3" fmla="*/ 1634827 w 1634827"/>
                  <a:gd name="connsiteY3" fmla="*/ 2070539 h 2528870"/>
                  <a:gd name="connsiteX4" fmla="*/ 1572492 w 1634827"/>
                  <a:gd name="connsiteY4" fmla="*/ 2317705 h 2528870"/>
                  <a:gd name="connsiteX5" fmla="*/ 1200682 w 1634827"/>
                  <a:gd name="connsiteY5" fmla="*/ 2524326 h 2528870"/>
                  <a:gd name="connsiteX6" fmla="*/ 819682 w 1634827"/>
                  <a:gd name="connsiteY6" fmla="*/ 2189046 h 2528870"/>
                  <a:gd name="connsiteX7" fmla="*/ 821677 w 1634827"/>
                  <a:gd name="connsiteY7" fmla="*/ 2171629 h 2528870"/>
                  <a:gd name="connsiteX8" fmla="*/ 817687 w 1634827"/>
                  <a:gd name="connsiteY8" fmla="*/ 2171629 h 2528870"/>
                  <a:gd name="connsiteX9" fmla="*/ 819682 w 1634827"/>
                  <a:gd name="connsiteY9" fmla="*/ 2189046 h 2528870"/>
                  <a:gd name="connsiteX10" fmla="*/ 438682 w 1634827"/>
                  <a:gd name="connsiteY10" fmla="*/ 2524326 h 2528870"/>
                  <a:gd name="connsiteX11" fmla="*/ 45892 w 1634827"/>
                  <a:gd name="connsiteY11" fmla="*/ 2167034 h 2528870"/>
                  <a:gd name="connsiteX12" fmla="*/ 8023 w 1634827"/>
                  <a:gd name="connsiteY12" fmla="*/ 1799349 h 2528870"/>
                  <a:gd name="connsiteX13" fmla="*/ 162185 w 1634827"/>
                  <a:gd name="connsiteY13" fmla="*/ 1239812 h 2528870"/>
                  <a:gd name="connsiteX14" fmla="*/ 801302 w 1634827"/>
                  <a:gd name="connsiteY14" fmla="*/ 0 h 2528870"/>
                  <a:gd name="connsiteX0" fmla="*/ 801302 w 1634827"/>
                  <a:gd name="connsiteY0" fmla="*/ 0 h 2528870"/>
                  <a:gd name="connsiteX1" fmla="*/ 1478887 w 1634827"/>
                  <a:gd name="connsiteY1" fmla="*/ 1213948 h 2528870"/>
                  <a:gd name="connsiteX2" fmla="*/ 1608693 w 1634827"/>
                  <a:gd name="connsiteY2" fmla="*/ 1721453 h 2528870"/>
                  <a:gd name="connsiteX3" fmla="*/ 1634827 w 1634827"/>
                  <a:gd name="connsiteY3" fmla="*/ 2070539 h 2528870"/>
                  <a:gd name="connsiteX4" fmla="*/ 1572492 w 1634827"/>
                  <a:gd name="connsiteY4" fmla="*/ 2317705 h 2528870"/>
                  <a:gd name="connsiteX5" fmla="*/ 1200682 w 1634827"/>
                  <a:gd name="connsiteY5" fmla="*/ 2524326 h 2528870"/>
                  <a:gd name="connsiteX6" fmla="*/ 819682 w 1634827"/>
                  <a:gd name="connsiteY6" fmla="*/ 2189046 h 2528870"/>
                  <a:gd name="connsiteX7" fmla="*/ 821677 w 1634827"/>
                  <a:gd name="connsiteY7" fmla="*/ 2171629 h 2528870"/>
                  <a:gd name="connsiteX8" fmla="*/ 817687 w 1634827"/>
                  <a:gd name="connsiteY8" fmla="*/ 2171629 h 2528870"/>
                  <a:gd name="connsiteX9" fmla="*/ 819682 w 1634827"/>
                  <a:gd name="connsiteY9" fmla="*/ 2189046 h 2528870"/>
                  <a:gd name="connsiteX10" fmla="*/ 438682 w 1634827"/>
                  <a:gd name="connsiteY10" fmla="*/ 2524326 h 2528870"/>
                  <a:gd name="connsiteX11" fmla="*/ 45892 w 1634827"/>
                  <a:gd name="connsiteY11" fmla="*/ 2167034 h 2528870"/>
                  <a:gd name="connsiteX12" fmla="*/ 8023 w 1634827"/>
                  <a:gd name="connsiteY12" fmla="*/ 1799349 h 2528870"/>
                  <a:gd name="connsiteX13" fmla="*/ 162185 w 1634827"/>
                  <a:gd name="connsiteY13" fmla="*/ 1239812 h 2528870"/>
                  <a:gd name="connsiteX14" fmla="*/ 801302 w 1634827"/>
                  <a:gd name="connsiteY14" fmla="*/ 0 h 2528870"/>
                  <a:gd name="connsiteX0" fmla="*/ 801302 w 1634827"/>
                  <a:gd name="connsiteY0" fmla="*/ 0 h 2528870"/>
                  <a:gd name="connsiteX1" fmla="*/ 1478887 w 1634827"/>
                  <a:gd name="connsiteY1" fmla="*/ 1213948 h 2528870"/>
                  <a:gd name="connsiteX2" fmla="*/ 1608693 w 1634827"/>
                  <a:gd name="connsiteY2" fmla="*/ 1721453 h 2528870"/>
                  <a:gd name="connsiteX3" fmla="*/ 1634827 w 1634827"/>
                  <a:gd name="connsiteY3" fmla="*/ 2070539 h 2528870"/>
                  <a:gd name="connsiteX4" fmla="*/ 1572492 w 1634827"/>
                  <a:gd name="connsiteY4" fmla="*/ 2317705 h 2528870"/>
                  <a:gd name="connsiteX5" fmla="*/ 1200682 w 1634827"/>
                  <a:gd name="connsiteY5" fmla="*/ 2524326 h 2528870"/>
                  <a:gd name="connsiteX6" fmla="*/ 819682 w 1634827"/>
                  <a:gd name="connsiteY6" fmla="*/ 2189046 h 2528870"/>
                  <a:gd name="connsiteX7" fmla="*/ 821677 w 1634827"/>
                  <a:gd name="connsiteY7" fmla="*/ 2171629 h 2528870"/>
                  <a:gd name="connsiteX8" fmla="*/ 817687 w 1634827"/>
                  <a:gd name="connsiteY8" fmla="*/ 2171629 h 2528870"/>
                  <a:gd name="connsiteX9" fmla="*/ 819682 w 1634827"/>
                  <a:gd name="connsiteY9" fmla="*/ 2189046 h 2528870"/>
                  <a:gd name="connsiteX10" fmla="*/ 438682 w 1634827"/>
                  <a:gd name="connsiteY10" fmla="*/ 2524326 h 2528870"/>
                  <a:gd name="connsiteX11" fmla="*/ 45892 w 1634827"/>
                  <a:gd name="connsiteY11" fmla="*/ 2167034 h 2528870"/>
                  <a:gd name="connsiteX12" fmla="*/ 8023 w 1634827"/>
                  <a:gd name="connsiteY12" fmla="*/ 1799349 h 2528870"/>
                  <a:gd name="connsiteX13" fmla="*/ 162185 w 1634827"/>
                  <a:gd name="connsiteY13" fmla="*/ 1239812 h 2528870"/>
                  <a:gd name="connsiteX14" fmla="*/ 801302 w 1634827"/>
                  <a:gd name="connsiteY14" fmla="*/ 0 h 2528870"/>
                  <a:gd name="connsiteX0" fmla="*/ 801302 w 1634827"/>
                  <a:gd name="connsiteY0" fmla="*/ 0 h 2528870"/>
                  <a:gd name="connsiteX1" fmla="*/ 1478887 w 1634827"/>
                  <a:gd name="connsiteY1" fmla="*/ 1213948 h 2528870"/>
                  <a:gd name="connsiteX2" fmla="*/ 1608693 w 1634827"/>
                  <a:gd name="connsiteY2" fmla="*/ 1721453 h 2528870"/>
                  <a:gd name="connsiteX3" fmla="*/ 1634827 w 1634827"/>
                  <a:gd name="connsiteY3" fmla="*/ 2070539 h 2528870"/>
                  <a:gd name="connsiteX4" fmla="*/ 1572492 w 1634827"/>
                  <a:gd name="connsiteY4" fmla="*/ 2317705 h 2528870"/>
                  <a:gd name="connsiteX5" fmla="*/ 1200682 w 1634827"/>
                  <a:gd name="connsiteY5" fmla="*/ 2524326 h 2528870"/>
                  <a:gd name="connsiteX6" fmla="*/ 819682 w 1634827"/>
                  <a:gd name="connsiteY6" fmla="*/ 2189046 h 2528870"/>
                  <a:gd name="connsiteX7" fmla="*/ 821677 w 1634827"/>
                  <a:gd name="connsiteY7" fmla="*/ 2171629 h 2528870"/>
                  <a:gd name="connsiteX8" fmla="*/ 817687 w 1634827"/>
                  <a:gd name="connsiteY8" fmla="*/ 2171629 h 2528870"/>
                  <a:gd name="connsiteX9" fmla="*/ 819682 w 1634827"/>
                  <a:gd name="connsiteY9" fmla="*/ 2189046 h 2528870"/>
                  <a:gd name="connsiteX10" fmla="*/ 438682 w 1634827"/>
                  <a:gd name="connsiteY10" fmla="*/ 2524326 h 2528870"/>
                  <a:gd name="connsiteX11" fmla="*/ 45892 w 1634827"/>
                  <a:gd name="connsiteY11" fmla="*/ 2167034 h 2528870"/>
                  <a:gd name="connsiteX12" fmla="*/ 8023 w 1634827"/>
                  <a:gd name="connsiteY12" fmla="*/ 1799349 h 2528870"/>
                  <a:gd name="connsiteX13" fmla="*/ 162185 w 1634827"/>
                  <a:gd name="connsiteY13" fmla="*/ 1239812 h 2528870"/>
                  <a:gd name="connsiteX14" fmla="*/ 801302 w 1634827"/>
                  <a:gd name="connsiteY14" fmla="*/ 0 h 2528870"/>
                  <a:gd name="connsiteX0" fmla="*/ 801302 w 1634827"/>
                  <a:gd name="connsiteY0" fmla="*/ 0 h 2528870"/>
                  <a:gd name="connsiteX1" fmla="*/ 1478887 w 1634827"/>
                  <a:gd name="connsiteY1" fmla="*/ 1213948 h 2528870"/>
                  <a:gd name="connsiteX2" fmla="*/ 1608693 w 1634827"/>
                  <a:gd name="connsiteY2" fmla="*/ 1721453 h 2528870"/>
                  <a:gd name="connsiteX3" fmla="*/ 1634827 w 1634827"/>
                  <a:gd name="connsiteY3" fmla="*/ 2070539 h 2528870"/>
                  <a:gd name="connsiteX4" fmla="*/ 1572492 w 1634827"/>
                  <a:gd name="connsiteY4" fmla="*/ 2317705 h 2528870"/>
                  <a:gd name="connsiteX5" fmla="*/ 1200682 w 1634827"/>
                  <a:gd name="connsiteY5" fmla="*/ 2524326 h 2528870"/>
                  <a:gd name="connsiteX6" fmla="*/ 819682 w 1634827"/>
                  <a:gd name="connsiteY6" fmla="*/ 2189046 h 2528870"/>
                  <a:gd name="connsiteX7" fmla="*/ 821677 w 1634827"/>
                  <a:gd name="connsiteY7" fmla="*/ 2171629 h 2528870"/>
                  <a:gd name="connsiteX8" fmla="*/ 817687 w 1634827"/>
                  <a:gd name="connsiteY8" fmla="*/ 2171629 h 2528870"/>
                  <a:gd name="connsiteX9" fmla="*/ 819682 w 1634827"/>
                  <a:gd name="connsiteY9" fmla="*/ 2189046 h 2528870"/>
                  <a:gd name="connsiteX10" fmla="*/ 438682 w 1634827"/>
                  <a:gd name="connsiteY10" fmla="*/ 2524326 h 2528870"/>
                  <a:gd name="connsiteX11" fmla="*/ 45892 w 1634827"/>
                  <a:gd name="connsiteY11" fmla="*/ 2167034 h 2528870"/>
                  <a:gd name="connsiteX12" fmla="*/ 8023 w 1634827"/>
                  <a:gd name="connsiteY12" fmla="*/ 1799349 h 2528870"/>
                  <a:gd name="connsiteX13" fmla="*/ 139210 w 1634827"/>
                  <a:gd name="connsiteY13" fmla="*/ 1239812 h 2528870"/>
                  <a:gd name="connsiteX14" fmla="*/ 801302 w 1634827"/>
                  <a:gd name="connsiteY14" fmla="*/ 0 h 2528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4827" h="2528870">
                    <a:moveTo>
                      <a:pt x="801302" y="0"/>
                    </a:moveTo>
                    <a:cubicBezTo>
                      <a:pt x="1206368" y="560878"/>
                      <a:pt x="1298975" y="804704"/>
                      <a:pt x="1478887" y="1213948"/>
                    </a:cubicBezTo>
                    <a:cubicBezTo>
                      <a:pt x="1522798" y="1367800"/>
                      <a:pt x="1546402" y="1448131"/>
                      <a:pt x="1608693" y="1721453"/>
                    </a:cubicBezTo>
                    <a:cubicBezTo>
                      <a:pt x="1625493" y="1864984"/>
                      <a:pt x="1630139" y="1977290"/>
                      <a:pt x="1634827" y="2070539"/>
                    </a:cubicBezTo>
                    <a:cubicBezTo>
                      <a:pt x="1623239" y="2126889"/>
                      <a:pt x="1611650" y="2242976"/>
                      <a:pt x="1572492" y="2317705"/>
                    </a:cubicBezTo>
                    <a:cubicBezTo>
                      <a:pt x="1475998" y="2493685"/>
                      <a:pt x="1326150" y="2545769"/>
                      <a:pt x="1200682" y="2524326"/>
                    </a:cubicBezTo>
                    <a:cubicBezTo>
                      <a:pt x="1075214" y="2502883"/>
                      <a:pt x="819682" y="2374216"/>
                      <a:pt x="819682" y="2189046"/>
                    </a:cubicBezTo>
                    <a:lnTo>
                      <a:pt x="821677" y="2171629"/>
                    </a:lnTo>
                    <a:lnTo>
                      <a:pt x="817687" y="2171629"/>
                    </a:lnTo>
                    <a:lnTo>
                      <a:pt x="819682" y="2189046"/>
                    </a:lnTo>
                    <a:cubicBezTo>
                      <a:pt x="819682" y="2374216"/>
                      <a:pt x="645761" y="2523400"/>
                      <a:pt x="438682" y="2524326"/>
                    </a:cubicBezTo>
                    <a:cubicBezTo>
                      <a:pt x="231603" y="2525252"/>
                      <a:pt x="90098" y="2368276"/>
                      <a:pt x="45892" y="2167034"/>
                    </a:cubicBezTo>
                    <a:cubicBezTo>
                      <a:pt x="-12681" y="1998522"/>
                      <a:pt x="-2329" y="1908126"/>
                      <a:pt x="8023" y="1799349"/>
                    </a:cubicBezTo>
                    <a:cubicBezTo>
                      <a:pt x="25440" y="1644046"/>
                      <a:pt x="15785" y="1575092"/>
                      <a:pt x="139210" y="1239812"/>
                    </a:cubicBezTo>
                    <a:cubicBezTo>
                      <a:pt x="340959" y="662143"/>
                      <a:pt x="455402" y="524936"/>
                      <a:pt x="801302" y="0"/>
                    </a:cubicBezTo>
                    <a:close/>
                  </a:path>
                </a:pathLst>
              </a:custGeom>
              <a:solidFill>
                <a:srgbClr val="FFFF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839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สามเหลี่ยมหน้าจั่ว 32"/>
              <p:cNvSpPr/>
              <p:nvPr/>
            </p:nvSpPr>
            <p:spPr>
              <a:xfrm rot="1143553">
                <a:off x="2135238" y="5009046"/>
                <a:ext cx="41270" cy="270870"/>
              </a:xfrm>
              <a:custGeom>
                <a:avLst/>
                <a:gdLst>
                  <a:gd name="connsiteX0" fmla="*/ 0 w 116916"/>
                  <a:gd name="connsiteY0" fmla="*/ 664685 h 664685"/>
                  <a:gd name="connsiteX1" fmla="*/ 58458 w 116916"/>
                  <a:gd name="connsiteY1" fmla="*/ 0 h 664685"/>
                  <a:gd name="connsiteX2" fmla="*/ 116916 w 116916"/>
                  <a:gd name="connsiteY2" fmla="*/ 664685 h 664685"/>
                  <a:gd name="connsiteX3" fmla="*/ 0 w 116916"/>
                  <a:gd name="connsiteY3" fmla="*/ 664685 h 664685"/>
                  <a:gd name="connsiteX0" fmla="*/ 0 w 117081"/>
                  <a:gd name="connsiteY0" fmla="*/ 664685 h 686264"/>
                  <a:gd name="connsiteX1" fmla="*/ 58458 w 117081"/>
                  <a:gd name="connsiteY1" fmla="*/ 0 h 686264"/>
                  <a:gd name="connsiteX2" fmla="*/ 117081 w 117081"/>
                  <a:gd name="connsiteY2" fmla="*/ 686264 h 686264"/>
                  <a:gd name="connsiteX3" fmla="*/ 0 w 117081"/>
                  <a:gd name="connsiteY3" fmla="*/ 664685 h 686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081" h="686264">
                    <a:moveTo>
                      <a:pt x="0" y="664685"/>
                    </a:moveTo>
                    <a:lnTo>
                      <a:pt x="58458" y="0"/>
                    </a:lnTo>
                    <a:lnTo>
                      <a:pt x="117081" y="686264"/>
                    </a:lnTo>
                    <a:lnTo>
                      <a:pt x="0" y="664685"/>
                    </a:lnTo>
                    <a:close/>
                  </a:path>
                </a:pathLst>
              </a:custGeom>
              <a:gradFill>
                <a:gsLst>
                  <a:gs pos="100000">
                    <a:srgbClr val="FFE699"/>
                  </a:gs>
                  <a:gs pos="41000">
                    <a:schemeClr val="accent4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839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สามเหลี่ยมหน้าจั่ว 32"/>
              <p:cNvSpPr/>
              <p:nvPr/>
            </p:nvSpPr>
            <p:spPr>
              <a:xfrm rot="1143553">
                <a:off x="1982699" y="4976643"/>
                <a:ext cx="35243" cy="228172"/>
              </a:xfrm>
              <a:custGeom>
                <a:avLst/>
                <a:gdLst>
                  <a:gd name="connsiteX0" fmla="*/ 0 w 116916"/>
                  <a:gd name="connsiteY0" fmla="*/ 664685 h 664685"/>
                  <a:gd name="connsiteX1" fmla="*/ 58458 w 116916"/>
                  <a:gd name="connsiteY1" fmla="*/ 0 h 664685"/>
                  <a:gd name="connsiteX2" fmla="*/ 116916 w 116916"/>
                  <a:gd name="connsiteY2" fmla="*/ 664685 h 664685"/>
                  <a:gd name="connsiteX3" fmla="*/ 0 w 116916"/>
                  <a:gd name="connsiteY3" fmla="*/ 664685 h 664685"/>
                  <a:gd name="connsiteX0" fmla="*/ 0 w 117081"/>
                  <a:gd name="connsiteY0" fmla="*/ 664685 h 686264"/>
                  <a:gd name="connsiteX1" fmla="*/ 58458 w 117081"/>
                  <a:gd name="connsiteY1" fmla="*/ 0 h 686264"/>
                  <a:gd name="connsiteX2" fmla="*/ 117081 w 117081"/>
                  <a:gd name="connsiteY2" fmla="*/ 686264 h 686264"/>
                  <a:gd name="connsiteX3" fmla="*/ 0 w 117081"/>
                  <a:gd name="connsiteY3" fmla="*/ 664685 h 686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081" h="686264">
                    <a:moveTo>
                      <a:pt x="0" y="664685"/>
                    </a:moveTo>
                    <a:lnTo>
                      <a:pt x="58458" y="0"/>
                    </a:lnTo>
                    <a:lnTo>
                      <a:pt x="117081" y="686264"/>
                    </a:lnTo>
                    <a:lnTo>
                      <a:pt x="0" y="664685"/>
                    </a:lnTo>
                    <a:close/>
                  </a:path>
                </a:pathLst>
              </a:custGeom>
              <a:gradFill>
                <a:gsLst>
                  <a:gs pos="100000">
                    <a:srgbClr val="FFE699"/>
                  </a:gs>
                  <a:gs pos="41000">
                    <a:schemeClr val="accent4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839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สามเหลี่ยมหน้าจั่ว 32"/>
              <p:cNvSpPr/>
              <p:nvPr/>
            </p:nvSpPr>
            <p:spPr>
              <a:xfrm rot="1143553">
                <a:off x="1850700" y="4956714"/>
                <a:ext cx="35243" cy="190143"/>
              </a:xfrm>
              <a:custGeom>
                <a:avLst/>
                <a:gdLst>
                  <a:gd name="connsiteX0" fmla="*/ 0 w 116916"/>
                  <a:gd name="connsiteY0" fmla="*/ 664685 h 664685"/>
                  <a:gd name="connsiteX1" fmla="*/ 58458 w 116916"/>
                  <a:gd name="connsiteY1" fmla="*/ 0 h 664685"/>
                  <a:gd name="connsiteX2" fmla="*/ 116916 w 116916"/>
                  <a:gd name="connsiteY2" fmla="*/ 664685 h 664685"/>
                  <a:gd name="connsiteX3" fmla="*/ 0 w 116916"/>
                  <a:gd name="connsiteY3" fmla="*/ 664685 h 664685"/>
                  <a:gd name="connsiteX0" fmla="*/ 0 w 117081"/>
                  <a:gd name="connsiteY0" fmla="*/ 664685 h 686264"/>
                  <a:gd name="connsiteX1" fmla="*/ 58458 w 117081"/>
                  <a:gd name="connsiteY1" fmla="*/ 0 h 686264"/>
                  <a:gd name="connsiteX2" fmla="*/ 117081 w 117081"/>
                  <a:gd name="connsiteY2" fmla="*/ 686264 h 686264"/>
                  <a:gd name="connsiteX3" fmla="*/ 0 w 117081"/>
                  <a:gd name="connsiteY3" fmla="*/ 664685 h 686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081" h="686264">
                    <a:moveTo>
                      <a:pt x="0" y="664685"/>
                    </a:moveTo>
                    <a:lnTo>
                      <a:pt x="58458" y="0"/>
                    </a:lnTo>
                    <a:lnTo>
                      <a:pt x="117081" y="686264"/>
                    </a:lnTo>
                    <a:lnTo>
                      <a:pt x="0" y="664685"/>
                    </a:lnTo>
                    <a:close/>
                  </a:path>
                </a:pathLst>
              </a:custGeom>
              <a:gradFill>
                <a:gsLst>
                  <a:gs pos="100000">
                    <a:srgbClr val="FFE699"/>
                  </a:gs>
                  <a:gs pos="41000">
                    <a:schemeClr val="accent4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839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สามเหลี่ยมหน้าจั่ว 32"/>
              <p:cNvSpPr/>
              <p:nvPr/>
            </p:nvSpPr>
            <p:spPr>
              <a:xfrm rot="1143553">
                <a:off x="1722465" y="4932321"/>
                <a:ext cx="35243" cy="152115"/>
              </a:xfrm>
              <a:custGeom>
                <a:avLst/>
                <a:gdLst>
                  <a:gd name="connsiteX0" fmla="*/ 0 w 116916"/>
                  <a:gd name="connsiteY0" fmla="*/ 664685 h 664685"/>
                  <a:gd name="connsiteX1" fmla="*/ 58458 w 116916"/>
                  <a:gd name="connsiteY1" fmla="*/ 0 h 664685"/>
                  <a:gd name="connsiteX2" fmla="*/ 116916 w 116916"/>
                  <a:gd name="connsiteY2" fmla="*/ 664685 h 664685"/>
                  <a:gd name="connsiteX3" fmla="*/ 0 w 116916"/>
                  <a:gd name="connsiteY3" fmla="*/ 664685 h 664685"/>
                  <a:gd name="connsiteX0" fmla="*/ 0 w 117081"/>
                  <a:gd name="connsiteY0" fmla="*/ 664685 h 686264"/>
                  <a:gd name="connsiteX1" fmla="*/ 58458 w 117081"/>
                  <a:gd name="connsiteY1" fmla="*/ 0 h 686264"/>
                  <a:gd name="connsiteX2" fmla="*/ 117081 w 117081"/>
                  <a:gd name="connsiteY2" fmla="*/ 686264 h 686264"/>
                  <a:gd name="connsiteX3" fmla="*/ 0 w 117081"/>
                  <a:gd name="connsiteY3" fmla="*/ 664685 h 686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081" h="686264">
                    <a:moveTo>
                      <a:pt x="0" y="664685"/>
                    </a:moveTo>
                    <a:lnTo>
                      <a:pt x="58458" y="0"/>
                    </a:lnTo>
                    <a:lnTo>
                      <a:pt x="117081" y="686264"/>
                    </a:lnTo>
                    <a:lnTo>
                      <a:pt x="0" y="664685"/>
                    </a:lnTo>
                    <a:close/>
                  </a:path>
                </a:pathLst>
              </a:custGeom>
              <a:gradFill>
                <a:gsLst>
                  <a:gs pos="100000">
                    <a:srgbClr val="FFE699"/>
                  </a:gs>
                  <a:gs pos="41000">
                    <a:schemeClr val="accent4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839">
                  <a:solidFill>
                    <a:prstClr val="white"/>
                  </a:solidFill>
                  <a:effectLst>
                    <a:glow rad="228600">
                      <a:srgbClr val="70AD47">
                        <a:satMod val="175000"/>
                        <a:alpha val="40000"/>
                      </a:srgbClr>
                    </a:glow>
                  </a:effectLst>
                </a:endParaRPr>
              </a:p>
            </p:txBody>
          </p:sp>
          <p:sp>
            <p:nvSpPr>
              <p:cNvPr id="74" name="สามเหลี่ยมหน้าจั่ว 32"/>
              <p:cNvSpPr/>
              <p:nvPr/>
            </p:nvSpPr>
            <p:spPr>
              <a:xfrm rot="12783553" flipH="1">
                <a:off x="2129247" y="5331582"/>
                <a:ext cx="37257" cy="362468"/>
              </a:xfrm>
              <a:custGeom>
                <a:avLst/>
                <a:gdLst>
                  <a:gd name="connsiteX0" fmla="*/ 0 w 116916"/>
                  <a:gd name="connsiteY0" fmla="*/ 664685 h 664685"/>
                  <a:gd name="connsiteX1" fmla="*/ 58458 w 116916"/>
                  <a:gd name="connsiteY1" fmla="*/ 0 h 664685"/>
                  <a:gd name="connsiteX2" fmla="*/ 116916 w 116916"/>
                  <a:gd name="connsiteY2" fmla="*/ 664685 h 664685"/>
                  <a:gd name="connsiteX3" fmla="*/ 0 w 116916"/>
                  <a:gd name="connsiteY3" fmla="*/ 664685 h 664685"/>
                  <a:gd name="connsiteX0" fmla="*/ 0 w 117081"/>
                  <a:gd name="connsiteY0" fmla="*/ 664685 h 686264"/>
                  <a:gd name="connsiteX1" fmla="*/ 58458 w 117081"/>
                  <a:gd name="connsiteY1" fmla="*/ 0 h 686264"/>
                  <a:gd name="connsiteX2" fmla="*/ 117081 w 117081"/>
                  <a:gd name="connsiteY2" fmla="*/ 686264 h 686264"/>
                  <a:gd name="connsiteX3" fmla="*/ 0 w 117081"/>
                  <a:gd name="connsiteY3" fmla="*/ 664685 h 686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081" h="686264">
                    <a:moveTo>
                      <a:pt x="0" y="664685"/>
                    </a:moveTo>
                    <a:lnTo>
                      <a:pt x="58458" y="0"/>
                    </a:lnTo>
                    <a:lnTo>
                      <a:pt x="117081" y="686264"/>
                    </a:lnTo>
                    <a:lnTo>
                      <a:pt x="0" y="664685"/>
                    </a:lnTo>
                    <a:close/>
                  </a:path>
                </a:pathLst>
              </a:custGeom>
              <a:gradFill>
                <a:gsLst>
                  <a:gs pos="100000">
                    <a:srgbClr val="FFE699"/>
                  </a:gs>
                  <a:gs pos="41000">
                    <a:schemeClr val="accent4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839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สามเหลี่ยมหน้าจั่ว 32"/>
              <p:cNvSpPr/>
              <p:nvPr/>
            </p:nvSpPr>
            <p:spPr>
              <a:xfrm rot="12783553" flipH="1">
                <a:off x="1997924" y="5267632"/>
                <a:ext cx="41270" cy="270870"/>
              </a:xfrm>
              <a:custGeom>
                <a:avLst/>
                <a:gdLst>
                  <a:gd name="connsiteX0" fmla="*/ 0 w 116916"/>
                  <a:gd name="connsiteY0" fmla="*/ 664685 h 664685"/>
                  <a:gd name="connsiteX1" fmla="*/ 58458 w 116916"/>
                  <a:gd name="connsiteY1" fmla="*/ 0 h 664685"/>
                  <a:gd name="connsiteX2" fmla="*/ 116916 w 116916"/>
                  <a:gd name="connsiteY2" fmla="*/ 664685 h 664685"/>
                  <a:gd name="connsiteX3" fmla="*/ 0 w 116916"/>
                  <a:gd name="connsiteY3" fmla="*/ 664685 h 664685"/>
                  <a:gd name="connsiteX0" fmla="*/ 0 w 117081"/>
                  <a:gd name="connsiteY0" fmla="*/ 664685 h 686264"/>
                  <a:gd name="connsiteX1" fmla="*/ 58458 w 117081"/>
                  <a:gd name="connsiteY1" fmla="*/ 0 h 686264"/>
                  <a:gd name="connsiteX2" fmla="*/ 117081 w 117081"/>
                  <a:gd name="connsiteY2" fmla="*/ 686264 h 686264"/>
                  <a:gd name="connsiteX3" fmla="*/ 0 w 117081"/>
                  <a:gd name="connsiteY3" fmla="*/ 664685 h 686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081" h="686264">
                    <a:moveTo>
                      <a:pt x="0" y="664685"/>
                    </a:moveTo>
                    <a:lnTo>
                      <a:pt x="58458" y="0"/>
                    </a:lnTo>
                    <a:lnTo>
                      <a:pt x="117081" y="686264"/>
                    </a:lnTo>
                    <a:lnTo>
                      <a:pt x="0" y="664685"/>
                    </a:lnTo>
                    <a:close/>
                  </a:path>
                </a:pathLst>
              </a:custGeom>
              <a:gradFill>
                <a:gsLst>
                  <a:gs pos="100000">
                    <a:srgbClr val="FFE699"/>
                  </a:gs>
                  <a:gs pos="41000">
                    <a:schemeClr val="accent4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839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สามเหลี่ยมหน้าจั่ว 32"/>
              <p:cNvSpPr/>
              <p:nvPr/>
            </p:nvSpPr>
            <p:spPr>
              <a:xfrm rot="12783553" flipH="1">
                <a:off x="1873794" y="5206408"/>
                <a:ext cx="35243" cy="228172"/>
              </a:xfrm>
              <a:custGeom>
                <a:avLst/>
                <a:gdLst>
                  <a:gd name="connsiteX0" fmla="*/ 0 w 116916"/>
                  <a:gd name="connsiteY0" fmla="*/ 664685 h 664685"/>
                  <a:gd name="connsiteX1" fmla="*/ 58458 w 116916"/>
                  <a:gd name="connsiteY1" fmla="*/ 0 h 664685"/>
                  <a:gd name="connsiteX2" fmla="*/ 116916 w 116916"/>
                  <a:gd name="connsiteY2" fmla="*/ 664685 h 664685"/>
                  <a:gd name="connsiteX3" fmla="*/ 0 w 116916"/>
                  <a:gd name="connsiteY3" fmla="*/ 664685 h 664685"/>
                  <a:gd name="connsiteX0" fmla="*/ 0 w 117081"/>
                  <a:gd name="connsiteY0" fmla="*/ 664685 h 686264"/>
                  <a:gd name="connsiteX1" fmla="*/ 58458 w 117081"/>
                  <a:gd name="connsiteY1" fmla="*/ 0 h 686264"/>
                  <a:gd name="connsiteX2" fmla="*/ 117081 w 117081"/>
                  <a:gd name="connsiteY2" fmla="*/ 686264 h 686264"/>
                  <a:gd name="connsiteX3" fmla="*/ 0 w 117081"/>
                  <a:gd name="connsiteY3" fmla="*/ 664685 h 686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081" h="686264">
                    <a:moveTo>
                      <a:pt x="0" y="664685"/>
                    </a:moveTo>
                    <a:lnTo>
                      <a:pt x="58458" y="0"/>
                    </a:lnTo>
                    <a:lnTo>
                      <a:pt x="117081" y="686264"/>
                    </a:lnTo>
                    <a:lnTo>
                      <a:pt x="0" y="664685"/>
                    </a:lnTo>
                    <a:close/>
                  </a:path>
                </a:pathLst>
              </a:custGeom>
              <a:gradFill>
                <a:gsLst>
                  <a:gs pos="100000">
                    <a:srgbClr val="FFE699"/>
                  </a:gs>
                  <a:gs pos="41000">
                    <a:schemeClr val="accent4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839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สามเหลี่ยมหน้าจั่ว 32"/>
              <p:cNvSpPr/>
              <p:nvPr/>
            </p:nvSpPr>
            <p:spPr>
              <a:xfrm rot="12783553" flipH="1">
                <a:off x="1763788" y="5140705"/>
                <a:ext cx="35243" cy="190143"/>
              </a:xfrm>
              <a:custGeom>
                <a:avLst/>
                <a:gdLst>
                  <a:gd name="connsiteX0" fmla="*/ 0 w 116916"/>
                  <a:gd name="connsiteY0" fmla="*/ 664685 h 664685"/>
                  <a:gd name="connsiteX1" fmla="*/ 58458 w 116916"/>
                  <a:gd name="connsiteY1" fmla="*/ 0 h 664685"/>
                  <a:gd name="connsiteX2" fmla="*/ 116916 w 116916"/>
                  <a:gd name="connsiteY2" fmla="*/ 664685 h 664685"/>
                  <a:gd name="connsiteX3" fmla="*/ 0 w 116916"/>
                  <a:gd name="connsiteY3" fmla="*/ 664685 h 664685"/>
                  <a:gd name="connsiteX0" fmla="*/ 0 w 117081"/>
                  <a:gd name="connsiteY0" fmla="*/ 664685 h 686264"/>
                  <a:gd name="connsiteX1" fmla="*/ 58458 w 117081"/>
                  <a:gd name="connsiteY1" fmla="*/ 0 h 686264"/>
                  <a:gd name="connsiteX2" fmla="*/ 117081 w 117081"/>
                  <a:gd name="connsiteY2" fmla="*/ 686264 h 686264"/>
                  <a:gd name="connsiteX3" fmla="*/ 0 w 117081"/>
                  <a:gd name="connsiteY3" fmla="*/ 664685 h 686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081" h="686264">
                    <a:moveTo>
                      <a:pt x="0" y="664685"/>
                    </a:moveTo>
                    <a:lnTo>
                      <a:pt x="58458" y="0"/>
                    </a:lnTo>
                    <a:lnTo>
                      <a:pt x="117081" y="686264"/>
                    </a:lnTo>
                    <a:lnTo>
                      <a:pt x="0" y="664685"/>
                    </a:lnTo>
                    <a:close/>
                  </a:path>
                </a:pathLst>
              </a:custGeom>
              <a:gradFill>
                <a:gsLst>
                  <a:gs pos="100000">
                    <a:srgbClr val="FFE699"/>
                  </a:gs>
                  <a:gs pos="41000">
                    <a:schemeClr val="accent4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839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สามเหลี่ยมหน้าจั่ว 32"/>
              <p:cNvSpPr/>
              <p:nvPr/>
            </p:nvSpPr>
            <p:spPr>
              <a:xfrm rot="12783553" flipH="1">
                <a:off x="1652579" y="5078485"/>
                <a:ext cx="35243" cy="152115"/>
              </a:xfrm>
              <a:custGeom>
                <a:avLst/>
                <a:gdLst>
                  <a:gd name="connsiteX0" fmla="*/ 0 w 116916"/>
                  <a:gd name="connsiteY0" fmla="*/ 664685 h 664685"/>
                  <a:gd name="connsiteX1" fmla="*/ 58458 w 116916"/>
                  <a:gd name="connsiteY1" fmla="*/ 0 h 664685"/>
                  <a:gd name="connsiteX2" fmla="*/ 116916 w 116916"/>
                  <a:gd name="connsiteY2" fmla="*/ 664685 h 664685"/>
                  <a:gd name="connsiteX3" fmla="*/ 0 w 116916"/>
                  <a:gd name="connsiteY3" fmla="*/ 664685 h 664685"/>
                  <a:gd name="connsiteX0" fmla="*/ 0 w 117081"/>
                  <a:gd name="connsiteY0" fmla="*/ 664685 h 686264"/>
                  <a:gd name="connsiteX1" fmla="*/ 58458 w 117081"/>
                  <a:gd name="connsiteY1" fmla="*/ 0 h 686264"/>
                  <a:gd name="connsiteX2" fmla="*/ 117081 w 117081"/>
                  <a:gd name="connsiteY2" fmla="*/ 686264 h 686264"/>
                  <a:gd name="connsiteX3" fmla="*/ 0 w 117081"/>
                  <a:gd name="connsiteY3" fmla="*/ 664685 h 686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081" h="686264">
                    <a:moveTo>
                      <a:pt x="0" y="664685"/>
                    </a:moveTo>
                    <a:lnTo>
                      <a:pt x="58458" y="0"/>
                    </a:lnTo>
                    <a:lnTo>
                      <a:pt x="117081" y="686264"/>
                    </a:lnTo>
                    <a:lnTo>
                      <a:pt x="0" y="664685"/>
                    </a:lnTo>
                    <a:close/>
                  </a:path>
                </a:pathLst>
              </a:custGeom>
              <a:gradFill>
                <a:gsLst>
                  <a:gs pos="100000">
                    <a:srgbClr val="FFE699"/>
                  </a:gs>
                  <a:gs pos="41000">
                    <a:schemeClr val="accent4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839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สามเหลี่ยมหน้าจั่ว 32"/>
              <p:cNvSpPr/>
              <p:nvPr/>
            </p:nvSpPr>
            <p:spPr>
              <a:xfrm rot="1143553">
                <a:off x="2305558" y="4987768"/>
                <a:ext cx="37257" cy="362468"/>
              </a:xfrm>
              <a:custGeom>
                <a:avLst/>
                <a:gdLst>
                  <a:gd name="connsiteX0" fmla="*/ 0 w 116916"/>
                  <a:gd name="connsiteY0" fmla="*/ 664685 h 664685"/>
                  <a:gd name="connsiteX1" fmla="*/ 58458 w 116916"/>
                  <a:gd name="connsiteY1" fmla="*/ 0 h 664685"/>
                  <a:gd name="connsiteX2" fmla="*/ 116916 w 116916"/>
                  <a:gd name="connsiteY2" fmla="*/ 664685 h 664685"/>
                  <a:gd name="connsiteX3" fmla="*/ 0 w 116916"/>
                  <a:gd name="connsiteY3" fmla="*/ 664685 h 664685"/>
                  <a:gd name="connsiteX0" fmla="*/ 0 w 117081"/>
                  <a:gd name="connsiteY0" fmla="*/ 664685 h 686264"/>
                  <a:gd name="connsiteX1" fmla="*/ 58458 w 117081"/>
                  <a:gd name="connsiteY1" fmla="*/ 0 h 686264"/>
                  <a:gd name="connsiteX2" fmla="*/ 117081 w 117081"/>
                  <a:gd name="connsiteY2" fmla="*/ 686264 h 686264"/>
                  <a:gd name="connsiteX3" fmla="*/ 0 w 117081"/>
                  <a:gd name="connsiteY3" fmla="*/ 664685 h 686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081" h="686264">
                    <a:moveTo>
                      <a:pt x="0" y="664685"/>
                    </a:moveTo>
                    <a:lnTo>
                      <a:pt x="58458" y="0"/>
                    </a:lnTo>
                    <a:lnTo>
                      <a:pt x="117081" y="686264"/>
                    </a:lnTo>
                    <a:lnTo>
                      <a:pt x="0" y="664685"/>
                    </a:lnTo>
                    <a:close/>
                  </a:path>
                </a:pathLst>
              </a:custGeom>
              <a:gradFill>
                <a:gsLst>
                  <a:gs pos="100000">
                    <a:srgbClr val="FFE699"/>
                  </a:gs>
                  <a:gs pos="41000">
                    <a:schemeClr val="accent4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839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สี่เหลี่ยมผืนผ้ามุมมน 26"/>
              <p:cNvSpPr/>
              <p:nvPr/>
            </p:nvSpPr>
            <p:spPr>
              <a:xfrm rot="17763553">
                <a:off x="2183837" y="4836253"/>
                <a:ext cx="45719" cy="996901"/>
              </a:xfrm>
              <a:prstGeom prst="rect">
                <a:avLst/>
              </a:prstGeom>
              <a:gradFill>
                <a:gsLst>
                  <a:gs pos="96000">
                    <a:srgbClr val="00CC00"/>
                  </a:gs>
                  <a:gs pos="41000">
                    <a:schemeClr val="accent4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839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สามเหลี่ยมหน้าจั่ว 68"/>
              <p:cNvSpPr/>
              <p:nvPr/>
            </p:nvSpPr>
            <p:spPr>
              <a:xfrm rot="17763553">
                <a:off x="1565157" y="4844050"/>
                <a:ext cx="45719" cy="401717"/>
              </a:xfrm>
              <a:prstGeom prst="triangle">
                <a:avLst/>
              </a:prstGeom>
              <a:gradFill>
                <a:gsLst>
                  <a:gs pos="96000">
                    <a:srgbClr val="FFE699"/>
                  </a:gs>
                  <a:gs pos="41000">
                    <a:schemeClr val="accent4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839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391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71" y="-32930"/>
            <a:ext cx="9185670" cy="3885692"/>
          </a:xfrm>
          <a:prstGeom prst="rect">
            <a:avLst/>
          </a:prstGeom>
        </p:spPr>
      </p:pic>
      <p:grpSp>
        <p:nvGrpSpPr>
          <p:cNvPr id="5" name="กลุ่ม 4"/>
          <p:cNvGrpSpPr/>
          <p:nvPr/>
        </p:nvGrpSpPr>
        <p:grpSpPr>
          <a:xfrm>
            <a:off x="-42863" y="1571625"/>
            <a:ext cx="9185672" cy="5243532"/>
            <a:chOff x="-19051" y="1789457"/>
            <a:chExt cx="12247563" cy="5068544"/>
          </a:xfrm>
          <a:solidFill>
            <a:schemeClr val="bg1"/>
          </a:solidFill>
          <a:effectLst>
            <a:outerShdw blurRad="50800" dist="38100" dir="16200000" sx="102000" sy="102000" rotWithShape="0">
              <a:srgbClr val="024E37"/>
            </a:outerShdw>
          </a:effectLst>
        </p:grpSpPr>
        <p:sp>
          <p:nvSpPr>
            <p:cNvPr id="32" name="รูปแบบอิสระ 31"/>
            <p:cNvSpPr/>
            <p:nvPr/>
          </p:nvSpPr>
          <p:spPr>
            <a:xfrm>
              <a:off x="213877" y="1789457"/>
              <a:ext cx="12014634" cy="1976990"/>
            </a:xfrm>
            <a:custGeom>
              <a:avLst/>
              <a:gdLst>
                <a:gd name="connsiteX0" fmla="*/ 11960660 w 11960660"/>
                <a:gd name="connsiteY0" fmla="*/ 0 h 1976990"/>
                <a:gd name="connsiteX1" fmla="*/ 11960660 w 11960660"/>
                <a:gd name="connsiteY1" fmla="*/ 1976990 h 1976990"/>
                <a:gd name="connsiteX2" fmla="*/ 0 w 11960660"/>
                <a:gd name="connsiteY2" fmla="*/ 1976990 h 1976990"/>
                <a:gd name="connsiteX3" fmla="*/ 11960660 w 11960660"/>
                <a:gd name="connsiteY3" fmla="*/ 0 h 1976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60660" h="1976990">
                  <a:moveTo>
                    <a:pt x="11960660" y="0"/>
                  </a:moveTo>
                  <a:lnTo>
                    <a:pt x="11960660" y="1976990"/>
                  </a:lnTo>
                  <a:lnTo>
                    <a:pt x="0" y="1976990"/>
                  </a:lnTo>
                  <a:lnTo>
                    <a:pt x="1196066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sp>
          <p:nvSpPr>
            <p:cNvPr id="31" name="รูปแบบอิสระ 30"/>
            <p:cNvSpPr/>
            <p:nvPr/>
          </p:nvSpPr>
          <p:spPr>
            <a:xfrm>
              <a:off x="0" y="3766447"/>
              <a:ext cx="213877" cy="35352"/>
            </a:xfrm>
            <a:custGeom>
              <a:avLst/>
              <a:gdLst>
                <a:gd name="connsiteX0" fmla="*/ 0 w 213877"/>
                <a:gd name="connsiteY0" fmla="*/ 0 h 35352"/>
                <a:gd name="connsiteX1" fmla="*/ 213877 w 213877"/>
                <a:gd name="connsiteY1" fmla="*/ 0 h 35352"/>
                <a:gd name="connsiteX2" fmla="*/ 0 w 213877"/>
                <a:gd name="connsiteY2" fmla="*/ 35352 h 35352"/>
                <a:gd name="connsiteX3" fmla="*/ 0 w 213877"/>
                <a:gd name="connsiteY3" fmla="*/ 0 h 3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877" h="35352">
                  <a:moveTo>
                    <a:pt x="0" y="0"/>
                  </a:moveTo>
                  <a:lnTo>
                    <a:pt x="213877" y="0"/>
                  </a:lnTo>
                  <a:lnTo>
                    <a:pt x="0" y="35352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sp>
          <p:nvSpPr>
            <p:cNvPr id="30" name="รูปแบบอิสระ 29"/>
            <p:cNvSpPr/>
            <p:nvPr/>
          </p:nvSpPr>
          <p:spPr>
            <a:xfrm>
              <a:off x="-17462" y="3766447"/>
              <a:ext cx="12245973" cy="3091553"/>
            </a:xfrm>
            <a:custGeom>
              <a:avLst/>
              <a:gdLst>
                <a:gd name="connsiteX0" fmla="*/ 12174537 w 12228512"/>
                <a:gd name="connsiteY0" fmla="*/ 0 h 3091553"/>
                <a:gd name="connsiteX1" fmla="*/ 12228512 w 12228512"/>
                <a:gd name="connsiteY1" fmla="*/ 0 h 3091553"/>
                <a:gd name="connsiteX2" fmla="*/ 12228512 w 12228512"/>
                <a:gd name="connsiteY2" fmla="*/ 1147590 h 3091553"/>
                <a:gd name="connsiteX3" fmla="*/ 467660 w 12228512"/>
                <a:gd name="connsiteY3" fmla="*/ 3091553 h 3091553"/>
                <a:gd name="connsiteX4" fmla="*/ 116965 w 12228512"/>
                <a:gd name="connsiteY4" fmla="*/ 3091553 h 3091553"/>
                <a:gd name="connsiteX5" fmla="*/ 0 w 12228512"/>
                <a:gd name="connsiteY5" fmla="*/ 2383919 h 3091553"/>
                <a:gd name="connsiteX6" fmla="*/ 0 w 12228512"/>
                <a:gd name="connsiteY6" fmla="*/ 1090866 h 3091553"/>
                <a:gd name="connsiteX7" fmla="*/ 12174537 w 12228512"/>
                <a:gd name="connsiteY7" fmla="*/ 1090866 h 3091553"/>
                <a:gd name="connsiteX8" fmla="*/ 12174537 w 12228512"/>
                <a:gd name="connsiteY8" fmla="*/ 0 h 3091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28512" h="3091553">
                  <a:moveTo>
                    <a:pt x="12174537" y="0"/>
                  </a:moveTo>
                  <a:lnTo>
                    <a:pt x="12228512" y="0"/>
                  </a:lnTo>
                  <a:lnTo>
                    <a:pt x="12228512" y="1147590"/>
                  </a:lnTo>
                  <a:lnTo>
                    <a:pt x="467660" y="3091553"/>
                  </a:lnTo>
                  <a:lnTo>
                    <a:pt x="116965" y="3091553"/>
                  </a:lnTo>
                  <a:lnTo>
                    <a:pt x="0" y="2383919"/>
                  </a:lnTo>
                  <a:lnTo>
                    <a:pt x="0" y="1090866"/>
                  </a:lnTo>
                  <a:lnTo>
                    <a:pt x="12174537" y="1090866"/>
                  </a:lnTo>
                  <a:lnTo>
                    <a:pt x="1217453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sp>
          <p:nvSpPr>
            <p:cNvPr id="29" name="รูปแบบอิสระ 28"/>
            <p:cNvSpPr/>
            <p:nvPr/>
          </p:nvSpPr>
          <p:spPr>
            <a:xfrm>
              <a:off x="-17462" y="3801799"/>
              <a:ext cx="17462" cy="1055514"/>
            </a:xfrm>
            <a:custGeom>
              <a:avLst/>
              <a:gdLst>
                <a:gd name="connsiteX0" fmla="*/ 17462 w 17462"/>
                <a:gd name="connsiteY0" fmla="*/ 0 h 1055514"/>
                <a:gd name="connsiteX1" fmla="*/ 17462 w 17462"/>
                <a:gd name="connsiteY1" fmla="*/ 1055514 h 1055514"/>
                <a:gd name="connsiteX2" fmla="*/ 0 w 17462"/>
                <a:gd name="connsiteY2" fmla="*/ 1055514 h 1055514"/>
                <a:gd name="connsiteX3" fmla="*/ 0 w 17462"/>
                <a:gd name="connsiteY3" fmla="*/ 2886 h 1055514"/>
                <a:gd name="connsiteX4" fmla="*/ 17462 w 17462"/>
                <a:gd name="connsiteY4" fmla="*/ 0 h 1055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62" h="1055514">
                  <a:moveTo>
                    <a:pt x="17462" y="0"/>
                  </a:moveTo>
                  <a:lnTo>
                    <a:pt x="17462" y="1055514"/>
                  </a:lnTo>
                  <a:lnTo>
                    <a:pt x="0" y="1055514"/>
                  </a:lnTo>
                  <a:lnTo>
                    <a:pt x="0" y="2886"/>
                  </a:lnTo>
                  <a:lnTo>
                    <a:pt x="17462" y="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sp>
          <p:nvSpPr>
            <p:cNvPr id="26" name="รูปแบบอิสระ 25"/>
            <p:cNvSpPr/>
            <p:nvPr/>
          </p:nvSpPr>
          <p:spPr>
            <a:xfrm>
              <a:off x="-19051" y="3766447"/>
              <a:ext cx="12247561" cy="1325986"/>
            </a:xfrm>
            <a:custGeom>
              <a:avLst/>
              <a:gdLst>
                <a:gd name="connsiteX0" fmla="*/ 213877 w 12174537"/>
                <a:gd name="connsiteY0" fmla="*/ 0 h 1090866"/>
                <a:gd name="connsiteX1" fmla="*/ 12174537 w 12174537"/>
                <a:gd name="connsiteY1" fmla="*/ 0 h 1090866"/>
                <a:gd name="connsiteX2" fmla="*/ 12174537 w 12174537"/>
                <a:gd name="connsiteY2" fmla="*/ 1090866 h 1090866"/>
                <a:gd name="connsiteX3" fmla="*/ 0 w 12174537"/>
                <a:gd name="connsiteY3" fmla="*/ 1090866 h 1090866"/>
                <a:gd name="connsiteX4" fmla="*/ 0 w 12174537"/>
                <a:gd name="connsiteY4" fmla="*/ 35352 h 1090866"/>
                <a:gd name="connsiteX5" fmla="*/ 213877 w 12174537"/>
                <a:gd name="connsiteY5" fmla="*/ 0 h 109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74537" h="1090866">
                  <a:moveTo>
                    <a:pt x="213877" y="0"/>
                  </a:moveTo>
                  <a:lnTo>
                    <a:pt x="12174537" y="0"/>
                  </a:lnTo>
                  <a:lnTo>
                    <a:pt x="12174537" y="1090866"/>
                  </a:lnTo>
                  <a:lnTo>
                    <a:pt x="0" y="1090866"/>
                  </a:lnTo>
                  <a:lnTo>
                    <a:pt x="0" y="35352"/>
                  </a:lnTo>
                  <a:lnTo>
                    <a:pt x="21387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sp>
          <p:nvSpPr>
            <p:cNvPr id="24" name="รูปแบบอิสระ 23"/>
            <p:cNvSpPr/>
            <p:nvPr/>
          </p:nvSpPr>
          <p:spPr>
            <a:xfrm>
              <a:off x="213877" y="4826695"/>
              <a:ext cx="12014635" cy="2031306"/>
            </a:xfrm>
            <a:custGeom>
              <a:avLst/>
              <a:gdLst>
                <a:gd name="connsiteX0" fmla="*/ 11760852 w 11760852"/>
                <a:gd name="connsiteY0" fmla="*/ 0 h 1943963"/>
                <a:gd name="connsiteX1" fmla="*/ 11760852 w 11760852"/>
                <a:gd name="connsiteY1" fmla="*/ 1943963 h 1943963"/>
                <a:gd name="connsiteX2" fmla="*/ 0 w 11760852"/>
                <a:gd name="connsiteY2" fmla="*/ 1943963 h 1943963"/>
                <a:gd name="connsiteX3" fmla="*/ 11760852 w 11760852"/>
                <a:gd name="connsiteY3" fmla="*/ 0 h 1943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60852" h="1943963">
                  <a:moveTo>
                    <a:pt x="11760852" y="0"/>
                  </a:moveTo>
                  <a:lnTo>
                    <a:pt x="11760852" y="1943963"/>
                  </a:lnTo>
                  <a:lnTo>
                    <a:pt x="0" y="1943963"/>
                  </a:lnTo>
                  <a:lnTo>
                    <a:pt x="11760852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sp>
          <p:nvSpPr>
            <p:cNvPr id="23" name="รูปแบบอิสระ 22"/>
            <p:cNvSpPr/>
            <p:nvPr/>
          </p:nvSpPr>
          <p:spPr>
            <a:xfrm>
              <a:off x="-17462" y="6150366"/>
              <a:ext cx="134428" cy="707634"/>
            </a:xfrm>
            <a:custGeom>
              <a:avLst/>
              <a:gdLst>
                <a:gd name="connsiteX0" fmla="*/ 0 w 116965"/>
                <a:gd name="connsiteY0" fmla="*/ 0 h 707634"/>
                <a:gd name="connsiteX1" fmla="*/ 116965 w 116965"/>
                <a:gd name="connsiteY1" fmla="*/ 707634 h 707634"/>
                <a:gd name="connsiteX2" fmla="*/ 0 w 116965"/>
                <a:gd name="connsiteY2" fmla="*/ 707634 h 707634"/>
                <a:gd name="connsiteX3" fmla="*/ 0 w 116965"/>
                <a:gd name="connsiteY3" fmla="*/ 0 h 707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965" h="707634">
                  <a:moveTo>
                    <a:pt x="0" y="0"/>
                  </a:moveTo>
                  <a:lnTo>
                    <a:pt x="116965" y="707634"/>
                  </a:lnTo>
                  <a:lnTo>
                    <a:pt x="0" y="70763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</p:grpSp>
      <p:grpSp>
        <p:nvGrpSpPr>
          <p:cNvPr id="46" name="กลุ่ม 45"/>
          <p:cNvGrpSpPr/>
          <p:nvPr/>
        </p:nvGrpSpPr>
        <p:grpSpPr>
          <a:xfrm>
            <a:off x="-48220" y="2000250"/>
            <a:ext cx="9185672" cy="4851257"/>
            <a:chOff x="-19051" y="1789457"/>
            <a:chExt cx="12247563" cy="5068544"/>
          </a:xfr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36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50800" dist="38100" dir="16200000" sx="102000" sy="102000" rotWithShape="0">
              <a:srgbClr val="FFD607"/>
            </a:outerShdw>
          </a:effectLst>
        </p:grpSpPr>
        <p:sp>
          <p:nvSpPr>
            <p:cNvPr id="47" name="รูปแบบอิสระ 46"/>
            <p:cNvSpPr/>
            <p:nvPr/>
          </p:nvSpPr>
          <p:spPr>
            <a:xfrm>
              <a:off x="213877" y="1789457"/>
              <a:ext cx="12014634" cy="1976990"/>
            </a:xfrm>
            <a:custGeom>
              <a:avLst/>
              <a:gdLst>
                <a:gd name="connsiteX0" fmla="*/ 11960660 w 11960660"/>
                <a:gd name="connsiteY0" fmla="*/ 0 h 1976990"/>
                <a:gd name="connsiteX1" fmla="*/ 11960660 w 11960660"/>
                <a:gd name="connsiteY1" fmla="*/ 1976990 h 1976990"/>
                <a:gd name="connsiteX2" fmla="*/ 0 w 11960660"/>
                <a:gd name="connsiteY2" fmla="*/ 1976990 h 1976990"/>
                <a:gd name="connsiteX3" fmla="*/ 11960660 w 11960660"/>
                <a:gd name="connsiteY3" fmla="*/ 0 h 1976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60660" h="1976990">
                  <a:moveTo>
                    <a:pt x="11960660" y="0"/>
                  </a:moveTo>
                  <a:lnTo>
                    <a:pt x="11960660" y="1976990"/>
                  </a:lnTo>
                  <a:lnTo>
                    <a:pt x="0" y="1976990"/>
                  </a:lnTo>
                  <a:lnTo>
                    <a:pt x="1196066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sp>
          <p:nvSpPr>
            <p:cNvPr id="48" name="รูปแบบอิสระ 47"/>
            <p:cNvSpPr/>
            <p:nvPr/>
          </p:nvSpPr>
          <p:spPr>
            <a:xfrm>
              <a:off x="0" y="3766447"/>
              <a:ext cx="213877" cy="35352"/>
            </a:xfrm>
            <a:custGeom>
              <a:avLst/>
              <a:gdLst>
                <a:gd name="connsiteX0" fmla="*/ 0 w 213877"/>
                <a:gd name="connsiteY0" fmla="*/ 0 h 35352"/>
                <a:gd name="connsiteX1" fmla="*/ 213877 w 213877"/>
                <a:gd name="connsiteY1" fmla="*/ 0 h 35352"/>
                <a:gd name="connsiteX2" fmla="*/ 0 w 213877"/>
                <a:gd name="connsiteY2" fmla="*/ 35352 h 35352"/>
                <a:gd name="connsiteX3" fmla="*/ 0 w 213877"/>
                <a:gd name="connsiteY3" fmla="*/ 0 h 3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877" h="35352">
                  <a:moveTo>
                    <a:pt x="0" y="0"/>
                  </a:moveTo>
                  <a:lnTo>
                    <a:pt x="213877" y="0"/>
                  </a:lnTo>
                  <a:lnTo>
                    <a:pt x="0" y="35352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sp>
          <p:nvSpPr>
            <p:cNvPr id="49" name="รูปแบบอิสระ 48"/>
            <p:cNvSpPr/>
            <p:nvPr/>
          </p:nvSpPr>
          <p:spPr>
            <a:xfrm>
              <a:off x="-17462" y="3766447"/>
              <a:ext cx="12245973" cy="3091553"/>
            </a:xfrm>
            <a:custGeom>
              <a:avLst/>
              <a:gdLst>
                <a:gd name="connsiteX0" fmla="*/ 12174537 w 12228512"/>
                <a:gd name="connsiteY0" fmla="*/ 0 h 3091553"/>
                <a:gd name="connsiteX1" fmla="*/ 12228512 w 12228512"/>
                <a:gd name="connsiteY1" fmla="*/ 0 h 3091553"/>
                <a:gd name="connsiteX2" fmla="*/ 12228512 w 12228512"/>
                <a:gd name="connsiteY2" fmla="*/ 1147590 h 3091553"/>
                <a:gd name="connsiteX3" fmla="*/ 467660 w 12228512"/>
                <a:gd name="connsiteY3" fmla="*/ 3091553 h 3091553"/>
                <a:gd name="connsiteX4" fmla="*/ 116965 w 12228512"/>
                <a:gd name="connsiteY4" fmla="*/ 3091553 h 3091553"/>
                <a:gd name="connsiteX5" fmla="*/ 0 w 12228512"/>
                <a:gd name="connsiteY5" fmla="*/ 2383919 h 3091553"/>
                <a:gd name="connsiteX6" fmla="*/ 0 w 12228512"/>
                <a:gd name="connsiteY6" fmla="*/ 1090866 h 3091553"/>
                <a:gd name="connsiteX7" fmla="*/ 12174537 w 12228512"/>
                <a:gd name="connsiteY7" fmla="*/ 1090866 h 3091553"/>
                <a:gd name="connsiteX8" fmla="*/ 12174537 w 12228512"/>
                <a:gd name="connsiteY8" fmla="*/ 0 h 3091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28512" h="3091553">
                  <a:moveTo>
                    <a:pt x="12174537" y="0"/>
                  </a:moveTo>
                  <a:lnTo>
                    <a:pt x="12228512" y="0"/>
                  </a:lnTo>
                  <a:lnTo>
                    <a:pt x="12228512" y="1147590"/>
                  </a:lnTo>
                  <a:lnTo>
                    <a:pt x="467660" y="3091553"/>
                  </a:lnTo>
                  <a:lnTo>
                    <a:pt x="116965" y="3091553"/>
                  </a:lnTo>
                  <a:lnTo>
                    <a:pt x="0" y="2383919"/>
                  </a:lnTo>
                  <a:lnTo>
                    <a:pt x="0" y="1090866"/>
                  </a:lnTo>
                  <a:lnTo>
                    <a:pt x="12174537" y="1090866"/>
                  </a:lnTo>
                  <a:lnTo>
                    <a:pt x="1217453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sp>
          <p:nvSpPr>
            <p:cNvPr id="50" name="รูปแบบอิสระ 49"/>
            <p:cNvSpPr/>
            <p:nvPr/>
          </p:nvSpPr>
          <p:spPr>
            <a:xfrm>
              <a:off x="-17462" y="3801799"/>
              <a:ext cx="17462" cy="1055514"/>
            </a:xfrm>
            <a:custGeom>
              <a:avLst/>
              <a:gdLst>
                <a:gd name="connsiteX0" fmla="*/ 17462 w 17462"/>
                <a:gd name="connsiteY0" fmla="*/ 0 h 1055514"/>
                <a:gd name="connsiteX1" fmla="*/ 17462 w 17462"/>
                <a:gd name="connsiteY1" fmla="*/ 1055514 h 1055514"/>
                <a:gd name="connsiteX2" fmla="*/ 0 w 17462"/>
                <a:gd name="connsiteY2" fmla="*/ 1055514 h 1055514"/>
                <a:gd name="connsiteX3" fmla="*/ 0 w 17462"/>
                <a:gd name="connsiteY3" fmla="*/ 2886 h 1055514"/>
                <a:gd name="connsiteX4" fmla="*/ 17462 w 17462"/>
                <a:gd name="connsiteY4" fmla="*/ 0 h 1055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62" h="1055514">
                  <a:moveTo>
                    <a:pt x="17462" y="0"/>
                  </a:moveTo>
                  <a:lnTo>
                    <a:pt x="17462" y="1055514"/>
                  </a:lnTo>
                  <a:lnTo>
                    <a:pt x="0" y="1055514"/>
                  </a:lnTo>
                  <a:lnTo>
                    <a:pt x="0" y="2886"/>
                  </a:lnTo>
                  <a:lnTo>
                    <a:pt x="17462" y="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sp>
          <p:nvSpPr>
            <p:cNvPr id="51" name="รูปแบบอิสระ 50"/>
            <p:cNvSpPr/>
            <p:nvPr/>
          </p:nvSpPr>
          <p:spPr>
            <a:xfrm>
              <a:off x="-19051" y="3766447"/>
              <a:ext cx="12247561" cy="1325986"/>
            </a:xfrm>
            <a:custGeom>
              <a:avLst/>
              <a:gdLst>
                <a:gd name="connsiteX0" fmla="*/ 213877 w 12174537"/>
                <a:gd name="connsiteY0" fmla="*/ 0 h 1090866"/>
                <a:gd name="connsiteX1" fmla="*/ 12174537 w 12174537"/>
                <a:gd name="connsiteY1" fmla="*/ 0 h 1090866"/>
                <a:gd name="connsiteX2" fmla="*/ 12174537 w 12174537"/>
                <a:gd name="connsiteY2" fmla="*/ 1090866 h 1090866"/>
                <a:gd name="connsiteX3" fmla="*/ 0 w 12174537"/>
                <a:gd name="connsiteY3" fmla="*/ 1090866 h 1090866"/>
                <a:gd name="connsiteX4" fmla="*/ 0 w 12174537"/>
                <a:gd name="connsiteY4" fmla="*/ 35352 h 1090866"/>
                <a:gd name="connsiteX5" fmla="*/ 213877 w 12174537"/>
                <a:gd name="connsiteY5" fmla="*/ 0 h 109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74537" h="1090866">
                  <a:moveTo>
                    <a:pt x="213877" y="0"/>
                  </a:moveTo>
                  <a:lnTo>
                    <a:pt x="12174537" y="0"/>
                  </a:lnTo>
                  <a:lnTo>
                    <a:pt x="12174537" y="1090866"/>
                  </a:lnTo>
                  <a:lnTo>
                    <a:pt x="0" y="1090866"/>
                  </a:lnTo>
                  <a:lnTo>
                    <a:pt x="0" y="35352"/>
                  </a:lnTo>
                  <a:lnTo>
                    <a:pt x="21387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sp>
          <p:nvSpPr>
            <p:cNvPr id="52" name="รูปแบบอิสระ 51"/>
            <p:cNvSpPr/>
            <p:nvPr/>
          </p:nvSpPr>
          <p:spPr>
            <a:xfrm>
              <a:off x="213877" y="4826695"/>
              <a:ext cx="12014635" cy="2031306"/>
            </a:xfrm>
            <a:custGeom>
              <a:avLst/>
              <a:gdLst>
                <a:gd name="connsiteX0" fmla="*/ 11760852 w 11760852"/>
                <a:gd name="connsiteY0" fmla="*/ 0 h 1943963"/>
                <a:gd name="connsiteX1" fmla="*/ 11760852 w 11760852"/>
                <a:gd name="connsiteY1" fmla="*/ 1943963 h 1943963"/>
                <a:gd name="connsiteX2" fmla="*/ 0 w 11760852"/>
                <a:gd name="connsiteY2" fmla="*/ 1943963 h 1943963"/>
                <a:gd name="connsiteX3" fmla="*/ 11760852 w 11760852"/>
                <a:gd name="connsiteY3" fmla="*/ 0 h 1943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60852" h="1943963">
                  <a:moveTo>
                    <a:pt x="11760852" y="0"/>
                  </a:moveTo>
                  <a:lnTo>
                    <a:pt x="11760852" y="1943963"/>
                  </a:lnTo>
                  <a:lnTo>
                    <a:pt x="0" y="1943963"/>
                  </a:lnTo>
                  <a:lnTo>
                    <a:pt x="11760852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sp>
          <p:nvSpPr>
            <p:cNvPr id="53" name="รูปแบบอิสระ 52"/>
            <p:cNvSpPr/>
            <p:nvPr/>
          </p:nvSpPr>
          <p:spPr>
            <a:xfrm>
              <a:off x="-17462" y="6150366"/>
              <a:ext cx="134428" cy="707634"/>
            </a:xfrm>
            <a:custGeom>
              <a:avLst/>
              <a:gdLst>
                <a:gd name="connsiteX0" fmla="*/ 0 w 116965"/>
                <a:gd name="connsiteY0" fmla="*/ 0 h 707634"/>
                <a:gd name="connsiteX1" fmla="*/ 116965 w 116965"/>
                <a:gd name="connsiteY1" fmla="*/ 707634 h 707634"/>
                <a:gd name="connsiteX2" fmla="*/ 0 w 116965"/>
                <a:gd name="connsiteY2" fmla="*/ 707634 h 707634"/>
                <a:gd name="connsiteX3" fmla="*/ 0 w 116965"/>
                <a:gd name="connsiteY3" fmla="*/ 0 h 707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965" h="707634">
                  <a:moveTo>
                    <a:pt x="0" y="0"/>
                  </a:moveTo>
                  <a:lnTo>
                    <a:pt x="116965" y="707634"/>
                  </a:lnTo>
                  <a:lnTo>
                    <a:pt x="0" y="70763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</p:grpSp>
      <p:sp>
        <p:nvSpPr>
          <p:cNvPr id="34" name="สี่เหลี่ยมผืนผ้า 33"/>
          <p:cNvSpPr/>
          <p:nvPr/>
        </p:nvSpPr>
        <p:spPr>
          <a:xfrm rot="21075993">
            <a:off x="244887" y="4378626"/>
            <a:ext cx="88705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5400" b="1" dirty="0" smtClean="0">
                <a:ln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H SarabunPSK" pitchFamily="34" charset="-34"/>
                <a:cs typeface="TH SarabunPSK" pitchFamily="34" charset="-34"/>
              </a:rPr>
              <a:t>แก้ไขอาการกลีบเลี้ยงสีแดงของมังคุดด้วยแมกนีเซียม</a:t>
            </a:r>
            <a:endParaRPr lang="en-US" sz="5400" b="1" dirty="0">
              <a:ln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5" name="รูปแบบอิสระ 44"/>
          <p:cNvSpPr/>
          <p:nvPr/>
        </p:nvSpPr>
        <p:spPr>
          <a:xfrm>
            <a:off x="5566074" y="6016189"/>
            <a:ext cx="3592268" cy="820191"/>
          </a:xfrm>
          <a:custGeom>
            <a:avLst/>
            <a:gdLst>
              <a:gd name="connsiteX0" fmla="*/ 3874732 w 3874732"/>
              <a:gd name="connsiteY0" fmla="*/ 0 h 693368"/>
              <a:gd name="connsiteX1" fmla="*/ 3874732 w 3874732"/>
              <a:gd name="connsiteY1" fmla="*/ 693368 h 693368"/>
              <a:gd name="connsiteX2" fmla="*/ 0 w 3874732"/>
              <a:gd name="connsiteY2" fmla="*/ 693368 h 693368"/>
              <a:gd name="connsiteX3" fmla="*/ 3874732 w 3874732"/>
              <a:gd name="connsiteY3" fmla="*/ 0 h 693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4732" h="693368">
                <a:moveTo>
                  <a:pt x="3874732" y="0"/>
                </a:moveTo>
                <a:lnTo>
                  <a:pt x="3874732" y="693368"/>
                </a:lnTo>
                <a:lnTo>
                  <a:pt x="0" y="693368"/>
                </a:lnTo>
                <a:lnTo>
                  <a:pt x="3874732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44" name="รูปแบบอิสระ 43"/>
          <p:cNvSpPr/>
          <p:nvPr/>
        </p:nvSpPr>
        <p:spPr>
          <a:xfrm>
            <a:off x="6236759" y="6295130"/>
            <a:ext cx="2906049" cy="520026"/>
          </a:xfrm>
          <a:custGeom>
            <a:avLst/>
            <a:gdLst>
              <a:gd name="connsiteX0" fmla="*/ 3874732 w 3874732"/>
              <a:gd name="connsiteY0" fmla="*/ 0 h 693368"/>
              <a:gd name="connsiteX1" fmla="*/ 3874732 w 3874732"/>
              <a:gd name="connsiteY1" fmla="*/ 693368 h 693368"/>
              <a:gd name="connsiteX2" fmla="*/ 0 w 3874732"/>
              <a:gd name="connsiteY2" fmla="*/ 693368 h 693368"/>
              <a:gd name="connsiteX3" fmla="*/ 3874732 w 3874732"/>
              <a:gd name="connsiteY3" fmla="*/ 0 h 693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4732" h="693368">
                <a:moveTo>
                  <a:pt x="3874732" y="0"/>
                </a:moveTo>
                <a:lnTo>
                  <a:pt x="3874732" y="693368"/>
                </a:lnTo>
                <a:lnTo>
                  <a:pt x="0" y="693368"/>
                </a:lnTo>
                <a:lnTo>
                  <a:pt x="3874732" y="0"/>
                </a:lnTo>
                <a:close/>
              </a:path>
            </a:pathLst>
          </a:custGeom>
          <a:solidFill>
            <a:srgbClr val="FFD6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pic>
        <p:nvPicPr>
          <p:cNvPr id="6146" name="Picture 2" descr="à¸à¸¥à¸à¸²à¸£à¸à¹à¸à¸«à¸²à¸£à¸¹à¸à¸ à¸²à¸à¸ªà¸³à¸«à¸£à¸±à¸ à¸¡à¸±à¸à¸à¸¸à¸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026197">
            <a:off x="6794873" y="1944333"/>
            <a:ext cx="1875908" cy="14933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sx="105000" sy="105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angosteen Flowe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77943">
            <a:off x="5309035" y="1798695"/>
            <a:ext cx="1569013" cy="1569013"/>
          </a:xfrm>
          <a:prstGeom prst="rect">
            <a:avLst/>
          </a:prstGeom>
          <a:noFill/>
          <a:ln w="117475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50800" dir="5400000" sx="105000" sy="105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107322">
            <a:off x="3504698" y="1821293"/>
            <a:ext cx="1961961" cy="15329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sx="105000" sy="105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กลุ่ม 5"/>
          <p:cNvGrpSpPr/>
          <p:nvPr/>
        </p:nvGrpSpPr>
        <p:grpSpPr>
          <a:xfrm>
            <a:off x="311194" y="3123915"/>
            <a:ext cx="1220936" cy="1141835"/>
            <a:chOff x="414924" y="2660270"/>
            <a:chExt cx="1627915" cy="1522446"/>
          </a:xfrm>
        </p:grpSpPr>
        <p:sp>
          <p:nvSpPr>
            <p:cNvPr id="2" name="วงรี 1"/>
            <p:cNvSpPr/>
            <p:nvPr/>
          </p:nvSpPr>
          <p:spPr>
            <a:xfrm>
              <a:off x="414924" y="2660270"/>
              <a:ext cx="1627915" cy="1522446"/>
            </a:xfrm>
            <a:prstGeom prst="ellipse">
              <a:avLst/>
            </a:prstGeom>
            <a:gradFill>
              <a:gsLst>
                <a:gs pos="57000">
                  <a:schemeClr val="bg1"/>
                </a:gs>
                <a:gs pos="100000">
                  <a:srgbClr val="D5D5D5"/>
                </a:gs>
              </a:gsLst>
              <a:lin ang="2700000" scaled="1"/>
            </a:gradFill>
            <a:ln/>
            <a:effectLst>
              <a:outerShdw blurRad="50800" dist="38100" dir="8100000" sx="103000" sy="103000" algn="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sp>
          <p:nvSpPr>
            <p:cNvPr id="27" name="วงรี 26"/>
            <p:cNvSpPr/>
            <p:nvPr/>
          </p:nvSpPr>
          <p:spPr>
            <a:xfrm rot="21124479">
              <a:off x="542257" y="2793368"/>
              <a:ext cx="1370869" cy="1299999"/>
            </a:xfrm>
            <a:prstGeom prst="ellipse">
              <a:avLst/>
            </a:pr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9" rIns="51435" bIns="2571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th-TH" sz="1575"/>
            </a:p>
          </p:txBody>
        </p:sp>
      </p:grpSp>
      <p:grpSp>
        <p:nvGrpSpPr>
          <p:cNvPr id="4" name="กลุ่ม 3"/>
          <p:cNvGrpSpPr/>
          <p:nvPr/>
        </p:nvGrpSpPr>
        <p:grpSpPr>
          <a:xfrm>
            <a:off x="1748936" y="2744046"/>
            <a:ext cx="1360489" cy="1273283"/>
            <a:chOff x="-2119554" y="1852672"/>
            <a:chExt cx="1813985" cy="1697710"/>
          </a:xfrm>
        </p:grpSpPr>
        <p:sp>
          <p:nvSpPr>
            <p:cNvPr id="28" name="วงรี 27"/>
            <p:cNvSpPr/>
            <p:nvPr/>
          </p:nvSpPr>
          <p:spPr>
            <a:xfrm>
              <a:off x="-2119554" y="1852672"/>
              <a:ext cx="1813985" cy="1697710"/>
            </a:xfrm>
            <a:prstGeom prst="ellipse">
              <a:avLst/>
            </a:prstGeom>
            <a:gradFill>
              <a:gsLst>
                <a:gs pos="57000">
                  <a:schemeClr val="bg1"/>
                </a:gs>
                <a:gs pos="100000">
                  <a:srgbClr val="D5D5D5"/>
                </a:gs>
              </a:gsLst>
              <a:lin ang="2700000" scaled="1"/>
            </a:gradFill>
            <a:ln/>
            <a:effectLst>
              <a:outerShdw blurRad="50800" dist="38100" dir="8100000" sx="103000" sy="103000" algn="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pic>
          <p:nvPicPr>
            <p:cNvPr id="25" name="Picture 4" descr="ผลการค้นหารูปภาพสำหรับ ตรากรมวิชาการเกษตร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037275">
              <a:off x="-1921349" y="1957543"/>
              <a:ext cx="1409708" cy="1495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8133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รูปภาพ 2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010" y="-14624"/>
            <a:ext cx="9168818" cy="3885692"/>
          </a:xfrm>
          <a:prstGeom prst="rect">
            <a:avLst/>
          </a:prstGeom>
        </p:spPr>
      </p:pic>
      <p:sp>
        <p:nvSpPr>
          <p:cNvPr id="26" name="แผนผังลำดับงาน: ป้อนข้อมูลด้วยตนเอง 25"/>
          <p:cNvSpPr/>
          <p:nvPr/>
        </p:nvSpPr>
        <p:spPr>
          <a:xfrm rot="21341481">
            <a:off x="-42873" y="1294801"/>
            <a:ext cx="9276041" cy="1371600"/>
          </a:xfrm>
          <a:prstGeom prst="flowChartManualInput">
            <a:avLst/>
          </a:prstGeom>
          <a:gradFill>
            <a:gsLst>
              <a:gs pos="0">
                <a:schemeClr val="bg1">
                  <a:shade val="67500"/>
                  <a:satMod val="115000"/>
                </a:schemeClr>
              </a:gs>
              <a:gs pos="31000">
                <a:schemeClr val="bg1">
                  <a:shade val="100000"/>
                  <a:satMod val="115000"/>
                  <a:alpha val="67000"/>
                </a:schemeClr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grpSp>
        <p:nvGrpSpPr>
          <p:cNvPr id="15" name="กลุ่ม 14"/>
          <p:cNvGrpSpPr/>
          <p:nvPr/>
        </p:nvGrpSpPr>
        <p:grpSpPr>
          <a:xfrm>
            <a:off x="-26010" y="1276700"/>
            <a:ext cx="9184352" cy="5581299"/>
            <a:chOff x="20712" y="588621"/>
            <a:chExt cx="12190410" cy="6747354"/>
          </a:xfrm>
        </p:grpSpPr>
        <p:sp>
          <p:nvSpPr>
            <p:cNvPr id="16" name="รูปแบบอิสระ 15"/>
            <p:cNvSpPr/>
            <p:nvPr/>
          </p:nvSpPr>
          <p:spPr>
            <a:xfrm>
              <a:off x="7421431" y="5792711"/>
              <a:ext cx="4789691" cy="1093588"/>
            </a:xfrm>
            <a:custGeom>
              <a:avLst/>
              <a:gdLst>
                <a:gd name="connsiteX0" fmla="*/ 3874732 w 3874732"/>
                <a:gd name="connsiteY0" fmla="*/ 0 h 693368"/>
                <a:gd name="connsiteX1" fmla="*/ 3874732 w 3874732"/>
                <a:gd name="connsiteY1" fmla="*/ 693368 h 693368"/>
                <a:gd name="connsiteX2" fmla="*/ 0 w 3874732"/>
                <a:gd name="connsiteY2" fmla="*/ 693368 h 693368"/>
                <a:gd name="connsiteX3" fmla="*/ 3874732 w 3874732"/>
                <a:gd name="connsiteY3" fmla="*/ 0 h 69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4732" h="693368">
                  <a:moveTo>
                    <a:pt x="3874732" y="0"/>
                  </a:moveTo>
                  <a:lnTo>
                    <a:pt x="3874732" y="693368"/>
                  </a:lnTo>
                  <a:lnTo>
                    <a:pt x="0" y="693368"/>
                  </a:lnTo>
                  <a:lnTo>
                    <a:pt x="3874732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sp>
          <p:nvSpPr>
            <p:cNvPr id="17" name="รูปแบบอิสระ 16"/>
            <p:cNvSpPr/>
            <p:nvPr/>
          </p:nvSpPr>
          <p:spPr>
            <a:xfrm>
              <a:off x="8315678" y="6164632"/>
              <a:ext cx="3874732" cy="693368"/>
            </a:xfrm>
            <a:custGeom>
              <a:avLst/>
              <a:gdLst>
                <a:gd name="connsiteX0" fmla="*/ 3874732 w 3874732"/>
                <a:gd name="connsiteY0" fmla="*/ 0 h 693368"/>
                <a:gd name="connsiteX1" fmla="*/ 3874732 w 3874732"/>
                <a:gd name="connsiteY1" fmla="*/ 693368 h 693368"/>
                <a:gd name="connsiteX2" fmla="*/ 0 w 3874732"/>
                <a:gd name="connsiteY2" fmla="*/ 693368 h 693368"/>
                <a:gd name="connsiteX3" fmla="*/ 3874732 w 3874732"/>
                <a:gd name="connsiteY3" fmla="*/ 0 h 69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4732" h="693368">
                  <a:moveTo>
                    <a:pt x="3874732" y="0"/>
                  </a:moveTo>
                  <a:lnTo>
                    <a:pt x="3874732" y="693368"/>
                  </a:lnTo>
                  <a:lnTo>
                    <a:pt x="0" y="693368"/>
                  </a:lnTo>
                  <a:lnTo>
                    <a:pt x="3874732" y="0"/>
                  </a:lnTo>
                  <a:close/>
                </a:path>
              </a:pathLst>
            </a:custGeom>
            <a:solidFill>
              <a:srgbClr val="FFD6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sp>
          <p:nvSpPr>
            <p:cNvPr id="20" name="แผนผังลำดับงาน: ป้อนข้อมูลด้วยตนเอง 19"/>
            <p:cNvSpPr/>
            <p:nvPr/>
          </p:nvSpPr>
          <p:spPr>
            <a:xfrm>
              <a:off x="20712" y="588621"/>
              <a:ext cx="12190410" cy="6747354"/>
            </a:xfrm>
            <a:prstGeom prst="flowChartManualInput">
              <a:avLst/>
            </a:prstGeom>
            <a:gradFill>
              <a:gsLst>
                <a:gs pos="0">
                  <a:schemeClr val="bg1">
                    <a:shade val="67500"/>
                    <a:satMod val="115000"/>
                  </a:schemeClr>
                </a:gs>
                <a:gs pos="36000">
                  <a:schemeClr val="bg1">
                    <a:shade val="100000"/>
                    <a:satMod val="115000"/>
                  </a:schemeClr>
                </a:gs>
              </a:gsLst>
              <a:lin ang="162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</p:grpSp>
      <p:grpSp>
        <p:nvGrpSpPr>
          <p:cNvPr id="21" name="กลุ่ม 20"/>
          <p:cNvGrpSpPr/>
          <p:nvPr/>
        </p:nvGrpSpPr>
        <p:grpSpPr>
          <a:xfrm>
            <a:off x="5566074" y="6029495"/>
            <a:ext cx="3592268" cy="820191"/>
            <a:chOff x="7421431" y="5792711"/>
            <a:chExt cx="4789691" cy="1093588"/>
          </a:xfrm>
        </p:grpSpPr>
        <p:sp>
          <p:nvSpPr>
            <p:cNvPr id="22" name="รูปแบบอิสระ 21"/>
            <p:cNvSpPr/>
            <p:nvPr/>
          </p:nvSpPr>
          <p:spPr>
            <a:xfrm>
              <a:off x="7421431" y="5792711"/>
              <a:ext cx="4789691" cy="1093588"/>
            </a:xfrm>
            <a:custGeom>
              <a:avLst/>
              <a:gdLst>
                <a:gd name="connsiteX0" fmla="*/ 3874732 w 3874732"/>
                <a:gd name="connsiteY0" fmla="*/ 0 h 693368"/>
                <a:gd name="connsiteX1" fmla="*/ 3874732 w 3874732"/>
                <a:gd name="connsiteY1" fmla="*/ 693368 h 693368"/>
                <a:gd name="connsiteX2" fmla="*/ 0 w 3874732"/>
                <a:gd name="connsiteY2" fmla="*/ 693368 h 693368"/>
                <a:gd name="connsiteX3" fmla="*/ 3874732 w 3874732"/>
                <a:gd name="connsiteY3" fmla="*/ 0 h 69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4732" h="693368">
                  <a:moveTo>
                    <a:pt x="3874732" y="0"/>
                  </a:moveTo>
                  <a:lnTo>
                    <a:pt x="3874732" y="693368"/>
                  </a:lnTo>
                  <a:lnTo>
                    <a:pt x="0" y="693368"/>
                  </a:lnTo>
                  <a:lnTo>
                    <a:pt x="3874732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sp>
          <p:nvSpPr>
            <p:cNvPr id="23" name="รูปแบบอิสระ 22"/>
            <p:cNvSpPr/>
            <p:nvPr/>
          </p:nvSpPr>
          <p:spPr>
            <a:xfrm>
              <a:off x="8315678" y="6164632"/>
              <a:ext cx="3874732" cy="693368"/>
            </a:xfrm>
            <a:custGeom>
              <a:avLst/>
              <a:gdLst>
                <a:gd name="connsiteX0" fmla="*/ 3874732 w 3874732"/>
                <a:gd name="connsiteY0" fmla="*/ 0 h 693368"/>
                <a:gd name="connsiteX1" fmla="*/ 3874732 w 3874732"/>
                <a:gd name="connsiteY1" fmla="*/ 693368 h 693368"/>
                <a:gd name="connsiteX2" fmla="*/ 0 w 3874732"/>
                <a:gd name="connsiteY2" fmla="*/ 693368 h 693368"/>
                <a:gd name="connsiteX3" fmla="*/ 3874732 w 3874732"/>
                <a:gd name="connsiteY3" fmla="*/ 0 h 69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4732" h="693368">
                  <a:moveTo>
                    <a:pt x="3874732" y="0"/>
                  </a:moveTo>
                  <a:lnTo>
                    <a:pt x="3874732" y="693368"/>
                  </a:lnTo>
                  <a:lnTo>
                    <a:pt x="0" y="693368"/>
                  </a:lnTo>
                  <a:lnTo>
                    <a:pt x="3874732" y="0"/>
                  </a:lnTo>
                  <a:close/>
                </a:path>
              </a:pathLst>
            </a:custGeom>
            <a:solidFill>
              <a:srgbClr val="FFD6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</p:grpSp>
      <p:pic>
        <p:nvPicPr>
          <p:cNvPr id="5130" name="Picture 10" descr="à¸à¸¥à¸à¸²à¸£à¸à¹à¸à¸«à¸²à¸£à¸¹à¸à¸ à¸²à¸à¸ªà¸³à¸«à¸£à¸±à¸ à¹à¸à¸à¸à¸µà¹à¹à¸¥à¸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46446">
            <a:off x="2808214" y="1644596"/>
            <a:ext cx="4060004" cy="203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รูปภาพ 26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420" t="11401" r="22518" b="9640"/>
          <a:stretch/>
        </p:blipFill>
        <p:spPr>
          <a:xfrm>
            <a:off x="5156829" y="1764231"/>
            <a:ext cx="3707606" cy="4061222"/>
          </a:xfrm>
          <a:prstGeom prst="rect">
            <a:avLst/>
          </a:prstGeom>
        </p:spPr>
      </p:pic>
      <p:grpSp>
        <p:nvGrpSpPr>
          <p:cNvPr id="44" name="กลุ่ม 43"/>
          <p:cNvGrpSpPr/>
          <p:nvPr/>
        </p:nvGrpSpPr>
        <p:grpSpPr>
          <a:xfrm>
            <a:off x="5285184" y="1214105"/>
            <a:ext cx="2822924" cy="1205900"/>
            <a:chOff x="6989759" y="323401"/>
            <a:chExt cx="3763899" cy="1607867"/>
          </a:xfrm>
        </p:grpSpPr>
        <p:pic>
          <p:nvPicPr>
            <p:cNvPr id="5128" name="Picture 8" descr="à¸£à¸¹à¸à¸ à¸²à¸à¸à¸µà¹à¹à¸à¸µà¹à¸¢à¸§à¸à¹à¸­à¸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9759" y="1017351"/>
              <a:ext cx="806358" cy="913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8" descr="à¸£à¸¹à¸à¸ à¸²à¸à¸à¸µà¹à¹à¸à¸µà¹à¸¢à¸§à¸à¹à¸­à¸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8889" l="0" r="91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8964" y="323401"/>
              <a:ext cx="624694" cy="913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สี่เหลี่ยมผืนผ้ามุมมน 29"/>
          <p:cNvSpPr/>
          <p:nvPr/>
        </p:nvSpPr>
        <p:spPr>
          <a:xfrm>
            <a:off x="339431" y="2891504"/>
            <a:ext cx="420329" cy="398207"/>
          </a:xfrm>
          <a:prstGeom prst="roundRect">
            <a:avLst/>
          </a:prstGeom>
          <a:noFill/>
          <a:ln w="76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31" name="สี่เหลี่ยมผืนผ้า 30"/>
          <p:cNvSpPr/>
          <p:nvPr/>
        </p:nvSpPr>
        <p:spPr>
          <a:xfrm>
            <a:off x="1104232" y="2822997"/>
            <a:ext cx="20040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ขนาด </a:t>
            </a:r>
            <a:r>
              <a:rPr lang="en-US" sz="3600" b="1" dirty="0"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80 </a:t>
            </a:r>
            <a:r>
              <a:rPr lang="th-TH" sz="3600" b="1" dirty="0"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กรัม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1100868" y="3549211"/>
            <a:ext cx="21739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ea typeface="Times New Roman" pitchFamily="18" charset="0"/>
                <a:cs typeface="TH SarabunPSK" pitchFamily="34" charset="-34"/>
              </a:rPr>
              <a:t>ผิวสวย (ผิวมัน)</a:t>
            </a:r>
            <a:endParaRPr lang="th-TH" sz="3600" dirty="0"/>
          </a:p>
        </p:txBody>
      </p:sp>
      <p:sp>
        <p:nvSpPr>
          <p:cNvPr id="33" name="สี่เหลี่ยมผืนผ้า 32"/>
          <p:cNvSpPr/>
          <p:nvPr/>
        </p:nvSpPr>
        <p:spPr>
          <a:xfrm>
            <a:off x="1060745" y="4274636"/>
            <a:ext cx="48061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ea typeface="Times New Roman" pitchFamily="18" charset="0"/>
                <a:cs typeface="TH SarabunPSK" pitchFamily="34" charset="-34"/>
              </a:rPr>
              <a:t>ไม่มีการเข้าทำลายของโรคและแมลง </a:t>
            </a:r>
            <a:endParaRPr lang="th-TH" sz="3600" dirty="0"/>
          </a:p>
        </p:txBody>
      </p:sp>
      <p:sp>
        <p:nvSpPr>
          <p:cNvPr id="37" name="สี่เหลี่ยมผืนผ้า 36"/>
          <p:cNvSpPr/>
          <p:nvPr/>
        </p:nvSpPr>
        <p:spPr>
          <a:xfrm>
            <a:off x="1104231" y="4987117"/>
            <a:ext cx="42450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ea typeface="Times New Roman" pitchFamily="18" charset="0"/>
                <a:cs typeface="TH SarabunPSK" pitchFamily="34" charset="-34"/>
              </a:rPr>
              <a:t>ไม่มีอาการเนื้อแก้วและยางไหล  </a:t>
            </a:r>
            <a:endParaRPr lang="th-TH" sz="3600" dirty="0"/>
          </a:p>
        </p:txBody>
      </p:sp>
      <p:sp>
        <p:nvSpPr>
          <p:cNvPr id="43" name="สี่เหลี่ยมผืนผ้า 42"/>
          <p:cNvSpPr/>
          <p:nvPr/>
        </p:nvSpPr>
        <p:spPr>
          <a:xfrm>
            <a:off x="1104231" y="5616017"/>
            <a:ext cx="5883342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ea typeface="Times New Roman" pitchFamily="18" charset="0"/>
                <a:cs typeface="TH SarabunPSK" pitchFamily="34" charset="-34"/>
              </a:rPr>
              <a:t>กลีบเลี้ยงเป็นสีเขียว ไม่เป็นสีแดง </a:t>
            </a:r>
            <a:r>
              <a:rPr lang="th-TH" sz="4950" b="1" dirty="0">
                <a:solidFill>
                  <a:srgbClr val="FF0000"/>
                </a:solidFill>
                <a:ea typeface="Times New Roman" pitchFamily="18" charset="0"/>
                <a:cs typeface="TH SarabunPSK" pitchFamily="34" charset="-34"/>
              </a:rPr>
              <a:t>“หูแดง”</a:t>
            </a:r>
            <a:endParaRPr lang="th-TH" sz="4950" dirty="0">
              <a:solidFill>
                <a:srgbClr val="FF0000"/>
              </a:solidFill>
            </a:endParaRPr>
          </a:p>
        </p:txBody>
      </p:sp>
      <p:cxnSp>
        <p:nvCxnSpPr>
          <p:cNvPr id="39" name="ตัวเชื่อมต่อตรง 38"/>
          <p:cNvCxnSpPr/>
          <p:nvPr/>
        </p:nvCxnSpPr>
        <p:spPr>
          <a:xfrm>
            <a:off x="415839" y="2989963"/>
            <a:ext cx="210164" cy="194262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ตัวเชื่อมต่อตรง 45"/>
          <p:cNvCxnSpPr/>
          <p:nvPr/>
        </p:nvCxnSpPr>
        <p:spPr>
          <a:xfrm flipV="1">
            <a:off x="603334" y="2778179"/>
            <a:ext cx="392303" cy="379947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สี่เหลี่ยมผืนผ้ามุมมน 48"/>
          <p:cNvSpPr/>
          <p:nvPr/>
        </p:nvSpPr>
        <p:spPr>
          <a:xfrm>
            <a:off x="344970" y="3654384"/>
            <a:ext cx="420329" cy="398207"/>
          </a:xfrm>
          <a:prstGeom prst="roundRect">
            <a:avLst/>
          </a:prstGeom>
          <a:noFill/>
          <a:ln w="762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349463" y="4355691"/>
            <a:ext cx="420329" cy="398207"/>
          </a:xfrm>
          <a:prstGeom prst="round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51" name="สี่เหลี่ยมผืนผ้ามุมมน 50"/>
          <p:cNvSpPr/>
          <p:nvPr/>
        </p:nvSpPr>
        <p:spPr>
          <a:xfrm>
            <a:off x="380239" y="5085038"/>
            <a:ext cx="420329" cy="398207"/>
          </a:xfrm>
          <a:prstGeom prst="roundRect">
            <a:avLst/>
          </a:prstGeom>
          <a:noFill/>
          <a:ln w="762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52" name="สี่เหลี่ยมผืนผ้ามุมมน 51"/>
          <p:cNvSpPr/>
          <p:nvPr/>
        </p:nvSpPr>
        <p:spPr>
          <a:xfrm>
            <a:off x="380239" y="5777385"/>
            <a:ext cx="420329" cy="398207"/>
          </a:xfrm>
          <a:prstGeom prst="roundRect">
            <a:avLst/>
          </a:prstGeom>
          <a:noFill/>
          <a:ln w="76200">
            <a:solidFill>
              <a:srgbClr val="FF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cxnSp>
        <p:nvCxnSpPr>
          <p:cNvPr id="53" name="ตัวเชื่อมต่อตรง 52"/>
          <p:cNvCxnSpPr/>
          <p:nvPr/>
        </p:nvCxnSpPr>
        <p:spPr>
          <a:xfrm>
            <a:off x="427323" y="3765799"/>
            <a:ext cx="210164" cy="194262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ตัวเชื่อมต่อตรง 53"/>
          <p:cNvCxnSpPr/>
          <p:nvPr/>
        </p:nvCxnSpPr>
        <p:spPr>
          <a:xfrm flipV="1">
            <a:off x="614818" y="3554014"/>
            <a:ext cx="392303" cy="379947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ตัวเชื่อมต่อตรง 54"/>
          <p:cNvCxnSpPr/>
          <p:nvPr/>
        </p:nvCxnSpPr>
        <p:spPr>
          <a:xfrm>
            <a:off x="441423" y="4474732"/>
            <a:ext cx="210164" cy="194262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ตัวเชื่อมต่อตรง 55"/>
          <p:cNvCxnSpPr/>
          <p:nvPr/>
        </p:nvCxnSpPr>
        <p:spPr>
          <a:xfrm flipV="1">
            <a:off x="628918" y="4262947"/>
            <a:ext cx="392303" cy="379947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ตัวเชื่อมต่อตรง 56"/>
          <p:cNvCxnSpPr/>
          <p:nvPr/>
        </p:nvCxnSpPr>
        <p:spPr>
          <a:xfrm>
            <a:off x="464092" y="5193579"/>
            <a:ext cx="210164" cy="194262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ตัวเชื่อมต่อตรง 57"/>
          <p:cNvCxnSpPr/>
          <p:nvPr/>
        </p:nvCxnSpPr>
        <p:spPr>
          <a:xfrm flipV="1">
            <a:off x="651586" y="4981795"/>
            <a:ext cx="392303" cy="379947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ตัวเชื่อมต่อตรง 58"/>
          <p:cNvCxnSpPr/>
          <p:nvPr/>
        </p:nvCxnSpPr>
        <p:spPr>
          <a:xfrm>
            <a:off x="449992" y="5902658"/>
            <a:ext cx="210164" cy="194262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ตัวเชื่อมต่อตรง 59"/>
          <p:cNvCxnSpPr/>
          <p:nvPr/>
        </p:nvCxnSpPr>
        <p:spPr>
          <a:xfrm flipV="1">
            <a:off x="637486" y="5690874"/>
            <a:ext cx="392303" cy="379947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65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75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25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75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25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750"/>
                            </p:stCondLst>
                            <p:childTnLst>
                              <p:par>
                                <p:cTn id="9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/>
      <p:bldP spid="33" grpId="0"/>
      <p:bldP spid="37" grpId="0"/>
      <p:bldP spid="43" grpId="0"/>
      <p:bldP spid="49" grpId="0" animBg="1"/>
      <p:bldP spid="50" grpId="0" animBg="1"/>
      <p:bldP spid="51" grpId="0" animBg="1"/>
      <p:bldP spid="5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รูปภาพ 6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382" y="0"/>
            <a:ext cx="9185670" cy="3885692"/>
          </a:xfrm>
          <a:prstGeom prst="rect">
            <a:avLst/>
          </a:prstGeom>
        </p:spPr>
      </p:pic>
      <p:grpSp>
        <p:nvGrpSpPr>
          <p:cNvPr id="60" name="กลุ่ม 59"/>
          <p:cNvGrpSpPr/>
          <p:nvPr/>
        </p:nvGrpSpPr>
        <p:grpSpPr>
          <a:xfrm>
            <a:off x="-42203" y="829312"/>
            <a:ext cx="9200491" cy="6028688"/>
            <a:chOff x="-709" y="0"/>
            <a:chExt cx="12211831" cy="7335975"/>
          </a:xfrm>
        </p:grpSpPr>
        <p:sp>
          <p:nvSpPr>
            <p:cNvPr id="52" name="รูปแบบอิสระ 51"/>
            <p:cNvSpPr/>
            <p:nvPr/>
          </p:nvSpPr>
          <p:spPr>
            <a:xfrm>
              <a:off x="7421431" y="5792711"/>
              <a:ext cx="4789691" cy="1093588"/>
            </a:xfrm>
            <a:custGeom>
              <a:avLst/>
              <a:gdLst>
                <a:gd name="connsiteX0" fmla="*/ 3874732 w 3874732"/>
                <a:gd name="connsiteY0" fmla="*/ 0 h 693368"/>
                <a:gd name="connsiteX1" fmla="*/ 3874732 w 3874732"/>
                <a:gd name="connsiteY1" fmla="*/ 693368 h 693368"/>
                <a:gd name="connsiteX2" fmla="*/ 0 w 3874732"/>
                <a:gd name="connsiteY2" fmla="*/ 693368 h 693368"/>
                <a:gd name="connsiteX3" fmla="*/ 3874732 w 3874732"/>
                <a:gd name="connsiteY3" fmla="*/ 0 h 69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4732" h="693368">
                  <a:moveTo>
                    <a:pt x="3874732" y="0"/>
                  </a:moveTo>
                  <a:lnTo>
                    <a:pt x="3874732" y="693368"/>
                  </a:lnTo>
                  <a:lnTo>
                    <a:pt x="0" y="693368"/>
                  </a:lnTo>
                  <a:lnTo>
                    <a:pt x="3874732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sp>
          <p:nvSpPr>
            <p:cNvPr id="53" name="รูปแบบอิสระ 52"/>
            <p:cNvSpPr/>
            <p:nvPr/>
          </p:nvSpPr>
          <p:spPr>
            <a:xfrm>
              <a:off x="8315678" y="6164632"/>
              <a:ext cx="3874732" cy="693368"/>
            </a:xfrm>
            <a:custGeom>
              <a:avLst/>
              <a:gdLst>
                <a:gd name="connsiteX0" fmla="*/ 3874732 w 3874732"/>
                <a:gd name="connsiteY0" fmla="*/ 0 h 693368"/>
                <a:gd name="connsiteX1" fmla="*/ 3874732 w 3874732"/>
                <a:gd name="connsiteY1" fmla="*/ 693368 h 693368"/>
                <a:gd name="connsiteX2" fmla="*/ 0 w 3874732"/>
                <a:gd name="connsiteY2" fmla="*/ 693368 h 693368"/>
                <a:gd name="connsiteX3" fmla="*/ 3874732 w 3874732"/>
                <a:gd name="connsiteY3" fmla="*/ 0 h 69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4732" h="693368">
                  <a:moveTo>
                    <a:pt x="3874732" y="0"/>
                  </a:moveTo>
                  <a:lnTo>
                    <a:pt x="3874732" y="693368"/>
                  </a:lnTo>
                  <a:lnTo>
                    <a:pt x="0" y="693368"/>
                  </a:lnTo>
                  <a:lnTo>
                    <a:pt x="3874732" y="0"/>
                  </a:lnTo>
                  <a:close/>
                </a:path>
              </a:pathLst>
            </a:custGeom>
            <a:solidFill>
              <a:srgbClr val="FFD6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sp>
          <p:nvSpPr>
            <p:cNvPr id="59" name="แผนผังลำดับงาน: ป้อนข้อมูลด้วยตนเอง 58"/>
            <p:cNvSpPr/>
            <p:nvPr/>
          </p:nvSpPr>
          <p:spPr>
            <a:xfrm>
              <a:off x="0" y="0"/>
              <a:ext cx="12190410" cy="6858000"/>
            </a:xfrm>
            <a:prstGeom prst="flowChartManualInput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16200000" sx="102000" sy="102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sp>
          <p:nvSpPr>
            <p:cNvPr id="58" name="แผนผังลำดับงาน: ป้อนข้อมูลด้วยตนเอง 57"/>
            <p:cNvSpPr/>
            <p:nvPr/>
          </p:nvSpPr>
          <p:spPr>
            <a:xfrm>
              <a:off x="-709" y="284270"/>
              <a:ext cx="12190410" cy="6858000"/>
            </a:xfrm>
            <a:prstGeom prst="flowChartManualInput">
              <a:avLst/>
            </a:prstGeom>
            <a:solidFill>
              <a:srgbClr val="FFD607"/>
            </a:solidFill>
            <a:ln>
              <a:noFill/>
            </a:ln>
            <a:effectLst>
              <a:outerShdw blurRad="50800" dist="38100" dir="16200000" sx="102000" sy="102000" rotWithShape="0">
                <a:prstClr val="black">
                  <a:alpha val="2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sp>
          <p:nvSpPr>
            <p:cNvPr id="57" name="แผนผังลำดับงาน: ป้อนข้อมูลด้วยตนเอง 56"/>
            <p:cNvSpPr/>
            <p:nvPr/>
          </p:nvSpPr>
          <p:spPr>
            <a:xfrm>
              <a:off x="20712" y="588621"/>
              <a:ext cx="12190410" cy="6747354"/>
            </a:xfrm>
            <a:prstGeom prst="flowChartManualInput">
              <a:avLst/>
            </a:prstGeom>
            <a:gradFill>
              <a:gsLst>
                <a:gs pos="0">
                  <a:schemeClr val="bg1">
                    <a:shade val="67500"/>
                    <a:satMod val="115000"/>
                  </a:schemeClr>
                </a:gs>
                <a:gs pos="36000">
                  <a:schemeClr val="bg1">
                    <a:shade val="100000"/>
                    <a:satMod val="115000"/>
                  </a:schemeClr>
                </a:gs>
              </a:gsLst>
              <a:lin ang="162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</p:grpSp>
      <p:grpSp>
        <p:nvGrpSpPr>
          <p:cNvPr id="63" name="กลุ่ม 62"/>
          <p:cNvGrpSpPr/>
          <p:nvPr/>
        </p:nvGrpSpPr>
        <p:grpSpPr>
          <a:xfrm>
            <a:off x="5551732" y="5982502"/>
            <a:ext cx="3592268" cy="820191"/>
            <a:chOff x="7421431" y="5792711"/>
            <a:chExt cx="4789691" cy="1093588"/>
          </a:xfrm>
        </p:grpSpPr>
        <p:sp>
          <p:nvSpPr>
            <p:cNvPr id="61" name="รูปแบบอิสระ 60"/>
            <p:cNvSpPr/>
            <p:nvPr/>
          </p:nvSpPr>
          <p:spPr>
            <a:xfrm>
              <a:off x="7421431" y="5792711"/>
              <a:ext cx="4789691" cy="1093588"/>
            </a:xfrm>
            <a:custGeom>
              <a:avLst/>
              <a:gdLst>
                <a:gd name="connsiteX0" fmla="*/ 3874732 w 3874732"/>
                <a:gd name="connsiteY0" fmla="*/ 0 h 693368"/>
                <a:gd name="connsiteX1" fmla="*/ 3874732 w 3874732"/>
                <a:gd name="connsiteY1" fmla="*/ 693368 h 693368"/>
                <a:gd name="connsiteX2" fmla="*/ 0 w 3874732"/>
                <a:gd name="connsiteY2" fmla="*/ 693368 h 693368"/>
                <a:gd name="connsiteX3" fmla="*/ 3874732 w 3874732"/>
                <a:gd name="connsiteY3" fmla="*/ 0 h 69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4732" h="693368">
                  <a:moveTo>
                    <a:pt x="3874732" y="0"/>
                  </a:moveTo>
                  <a:lnTo>
                    <a:pt x="3874732" y="693368"/>
                  </a:lnTo>
                  <a:lnTo>
                    <a:pt x="0" y="693368"/>
                  </a:lnTo>
                  <a:lnTo>
                    <a:pt x="3874732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sp>
          <p:nvSpPr>
            <p:cNvPr id="62" name="รูปแบบอิสระ 61"/>
            <p:cNvSpPr/>
            <p:nvPr/>
          </p:nvSpPr>
          <p:spPr>
            <a:xfrm>
              <a:off x="8315678" y="6164632"/>
              <a:ext cx="3874732" cy="693368"/>
            </a:xfrm>
            <a:custGeom>
              <a:avLst/>
              <a:gdLst>
                <a:gd name="connsiteX0" fmla="*/ 3874732 w 3874732"/>
                <a:gd name="connsiteY0" fmla="*/ 0 h 693368"/>
                <a:gd name="connsiteX1" fmla="*/ 3874732 w 3874732"/>
                <a:gd name="connsiteY1" fmla="*/ 693368 h 693368"/>
                <a:gd name="connsiteX2" fmla="*/ 0 w 3874732"/>
                <a:gd name="connsiteY2" fmla="*/ 693368 h 693368"/>
                <a:gd name="connsiteX3" fmla="*/ 3874732 w 3874732"/>
                <a:gd name="connsiteY3" fmla="*/ 0 h 69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4732" h="693368">
                  <a:moveTo>
                    <a:pt x="3874732" y="0"/>
                  </a:moveTo>
                  <a:lnTo>
                    <a:pt x="3874732" y="693368"/>
                  </a:lnTo>
                  <a:lnTo>
                    <a:pt x="0" y="693368"/>
                  </a:lnTo>
                  <a:lnTo>
                    <a:pt x="3874732" y="0"/>
                  </a:lnTo>
                  <a:close/>
                </a:path>
              </a:pathLst>
            </a:custGeom>
            <a:solidFill>
              <a:srgbClr val="FFD6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</p:grp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425" y="2600589"/>
            <a:ext cx="997321" cy="1429321"/>
          </a:xfrm>
          <a:prstGeom prst="rect">
            <a:avLst/>
          </a:prstGeom>
        </p:spPr>
      </p:pic>
      <p:sp>
        <p:nvSpPr>
          <p:cNvPr id="3" name="ลูกศรลง 2"/>
          <p:cNvSpPr/>
          <p:nvPr/>
        </p:nvSpPr>
        <p:spPr>
          <a:xfrm rot="3759326">
            <a:off x="2027845" y="2878936"/>
            <a:ext cx="276328" cy="726901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5355" y="1864851"/>
            <a:ext cx="3408521" cy="2322577"/>
          </a:xfrm>
          <a:prstGeom prst="rect">
            <a:avLst/>
          </a:prstGeom>
        </p:spPr>
      </p:pic>
      <p:sp>
        <p:nvSpPr>
          <p:cNvPr id="24" name="ลูกศรลง 23"/>
          <p:cNvSpPr/>
          <p:nvPr/>
        </p:nvSpPr>
        <p:spPr>
          <a:xfrm rot="16698467">
            <a:off x="5954077" y="2604298"/>
            <a:ext cx="276328" cy="726901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pic>
        <p:nvPicPr>
          <p:cNvPr id="19" name="Picture 102" descr="http://www.mangosteen.com/DSCN2862Copy_TNwid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7355" y="2491377"/>
            <a:ext cx="2548584" cy="9527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สี่เหลี่ยมผืนผ้า 25"/>
          <p:cNvSpPr/>
          <p:nvPr/>
        </p:nvSpPr>
        <p:spPr>
          <a:xfrm>
            <a:off x="2553753" y="4343653"/>
            <a:ext cx="61670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ea typeface="Times New Roman" pitchFamily="18" charset="0"/>
                <a:cs typeface="TH SarabunPSK" pitchFamily="34" charset="-34"/>
              </a:rPr>
              <a:t>ต้องการวิธีแก้อาการ </a:t>
            </a:r>
            <a:r>
              <a:rPr lang="th-TH" sz="3600" b="1" dirty="0">
                <a:solidFill>
                  <a:srgbClr val="FF0000"/>
                </a:solidFill>
                <a:ea typeface="Times New Roman" pitchFamily="18" charset="0"/>
                <a:cs typeface="TH SarabunPSK" pitchFamily="34" charset="-34"/>
              </a:rPr>
              <a:t>“หูแดง” </a:t>
            </a:r>
            <a:r>
              <a:rPr lang="th-TH" sz="3600" b="1" dirty="0">
                <a:ea typeface="Times New Roman" pitchFamily="18" charset="0"/>
                <a:cs typeface="TH SarabunPSK" pitchFamily="34" charset="-34"/>
              </a:rPr>
              <a:t>ก่อนการเก็บเกี่ยว</a:t>
            </a:r>
            <a:endParaRPr lang="th-TH" sz="3600" dirty="0"/>
          </a:p>
        </p:txBody>
      </p:sp>
      <p:sp>
        <p:nvSpPr>
          <p:cNvPr id="27" name="วงรี 26"/>
          <p:cNvSpPr/>
          <p:nvPr/>
        </p:nvSpPr>
        <p:spPr>
          <a:xfrm>
            <a:off x="1829761" y="4441574"/>
            <a:ext cx="420329" cy="398207"/>
          </a:xfrm>
          <a:prstGeom prst="ellipse">
            <a:avLst/>
          </a:prstGeom>
          <a:noFill/>
          <a:ln w="762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cxnSp>
        <p:nvCxnSpPr>
          <p:cNvPr id="28" name="ตัวเชื่อมต่อตรง 27"/>
          <p:cNvCxnSpPr/>
          <p:nvPr/>
        </p:nvCxnSpPr>
        <p:spPr>
          <a:xfrm>
            <a:off x="1913614" y="4550115"/>
            <a:ext cx="210164" cy="194262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ตัวเชื่อมต่อตรง 28"/>
          <p:cNvCxnSpPr/>
          <p:nvPr/>
        </p:nvCxnSpPr>
        <p:spPr>
          <a:xfrm flipV="1">
            <a:off x="2101108" y="4338331"/>
            <a:ext cx="392303" cy="379947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สี่เหลี่ยมผืนผ้า 29"/>
          <p:cNvSpPr/>
          <p:nvPr/>
        </p:nvSpPr>
        <p:spPr>
          <a:xfrm>
            <a:off x="2232349" y="5585328"/>
            <a:ext cx="62103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ea typeface="Times New Roman" pitchFamily="18" charset="0"/>
                <a:cs typeface="TH SarabunPSK" pitchFamily="34" charset="-34"/>
              </a:rPr>
              <a:t>ต้องการวิธีการยืดอายุกลีบเลี้ยงหลังการเก็บเกี่ยว</a:t>
            </a:r>
            <a:endParaRPr lang="th-TH" sz="3600" dirty="0"/>
          </a:p>
        </p:txBody>
      </p:sp>
      <p:sp>
        <p:nvSpPr>
          <p:cNvPr id="31" name="วงรี 30"/>
          <p:cNvSpPr/>
          <p:nvPr/>
        </p:nvSpPr>
        <p:spPr>
          <a:xfrm>
            <a:off x="1508357" y="5683249"/>
            <a:ext cx="420329" cy="398207"/>
          </a:xfrm>
          <a:prstGeom prst="ellipse">
            <a:avLst/>
          </a:prstGeom>
          <a:noFill/>
          <a:ln w="76200">
            <a:solidFill>
              <a:srgbClr val="03835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cxnSp>
        <p:nvCxnSpPr>
          <p:cNvPr id="32" name="ตัวเชื่อมต่อตรง 31"/>
          <p:cNvCxnSpPr/>
          <p:nvPr/>
        </p:nvCxnSpPr>
        <p:spPr>
          <a:xfrm>
            <a:off x="1592209" y="5791790"/>
            <a:ext cx="210164" cy="194262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ตัวเชื่อมต่อตรง 32"/>
          <p:cNvCxnSpPr/>
          <p:nvPr/>
        </p:nvCxnSpPr>
        <p:spPr>
          <a:xfrm flipV="1">
            <a:off x="1779704" y="5580006"/>
            <a:ext cx="392303" cy="379947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กลุ่ม 7"/>
          <p:cNvGrpSpPr/>
          <p:nvPr/>
        </p:nvGrpSpPr>
        <p:grpSpPr>
          <a:xfrm>
            <a:off x="1086858" y="4274626"/>
            <a:ext cx="711394" cy="642467"/>
            <a:chOff x="294488" y="3521172"/>
            <a:chExt cx="2020197" cy="1622024"/>
          </a:xfrm>
        </p:grpSpPr>
        <p:pic>
          <p:nvPicPr>
            <p:cNvPr id="7" name="รูปภาพ 6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4944" y="3521172"/>
              <a:ext cx="1939741" cy="1622024"/>
            </a:xfrm>
            <a:prstGeom prst="rect">
              <a:avLst/>
            </a:prstGeom>
          </p:spPr>
        </p:pic>
        <p:sp>
          <p:nvSpPr>
            <p:cNvPr id="37" name="สี่เหลี่ยมผืนผ้ามุมมน 36"/>
            <p:cNvSpPr/>
            <p:nvPr/>
          </p:nvSpPr>
          <p:spPr>
            <a:xfrm>
              <a:off x="294488" y="3686175"/>
              <a:ext cx="1976777" cy="1415450"/>
            </a:xfrm>
            <a:prstGeom prst="roundRect">
              <a:avLst/>
            </a:prstGeom>
            <a:noFill/>
            <a:ln w="76200">
              <a:solidFill>
                <a:srgbClr val="7030A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</p:grpSp>
      <p:grpSp>
        <p:nvGrpSpPr>
          <p:cNvPr id="9" name="กลุ่ม 8"/>
          <p:cNvGrpSpPr/>
          <p:nvPr/>
        </p:nvGrpSpPr>
        <p:grpSpPr>
          <a:xfrm>
            <a:off x="657140" y="5575915"/>
            <a:ext cx="819978" cy="611509"/>
            <a:chOff x="668224" y="5503994"/>
            <a:chExt cx="1093304" cy="815345"/>
          </a:xfrm>
        </p:grpSpPr>
        <p:pic>
          <p:nvPicPr>
            <p:cNvPr id="6" name="รูปภาพ 5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224" y="5503994"/>
              <a:ext cx="1093304" cy="815345"/>
            </a:xfrm>
            <a:prstGeom prst="rect">
              <a:avLst/>
            </a:prstGeom>
          </p:spPr>
        </p:pic>
        <p:sp>
          <p:nvSpPr>
            <p:cNvPr id="39" name="สี่เหลี่ยมผืนผ้ามุมมน 38"/>
            <p:cNvSpPr/>
            <p:nvPr/>
          </p:nvSpPr>
          <p:spPr>
            <a:xfrm>
              <a:off x="668224" y="5503994"/>
              <a:ext cx="1068248" cy="773628"/>
            </a:xfrm>
            <a:prstGeom prst="roundRect">
              <a:avLst/>
            </a:prstGeom>
            <a:noFill/>
            <a:ln w="76200">
              <a:solidFill>
                <a:srgbClr val="03835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</p:grpSp>
    </p:spTree>
    <p:extLst>
      <p:ext uri="{BB962C8B-B14F-4D97-AF65-F5344CB8AC3E}">
        <p14:creationId xmlns:p14="http://schemas.microsoft.com/office/powerpoint/2010/main" val="153265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  <p:bldP spid="26" grpId="0"/>
      <p:bldP spid="27" grpId="0" animBg="1"/>
      <p:bldP spid="30" grpId="0"/>
      <p:bldP spid="3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รูปภาพ 6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723" y="-25563"/>
            <a:ext cx="9185670" cy="3885692"/>
          </a:xfrm>
          <a:prstGeom prst="rect">
            <a:avLst/>
          </a:prstGeom>
        </p:spPr>
      </p:pic>
      <p:grpSp>
        <p:nvGrpSpPr>
          <p:cNvPr id="60" name="กลุ่ม 59"/>
          <p:cNvGrpSpPr/>
          <p:nvPr/>
        </p:nvGrpSpPr>
        <p:grpSpPr>
          <a:xfrm>
            <a:off x="-42149" y="860053"/>
            <a:ext cx="9200491" cy="5997947"/>
            <a:chOff x="-709" y="0"/>
            <a:chExt cx="12211831" cy="7335975"/>
          </a:xfrm>
        </p:grpSpPr>
        <p:sp>
          <p:nvSpPr>
            <p:cNvPr id="52" name="รูปแบบอิสระ 51"/>
            <p:cNvSpPr/>
            <p:nvPr/>
          </p:nvSpPr>
          <p:spPr>
            <a:xfrm>
              <a:off x="7421431" y="5792711"/>
              <a:ext cx="4789691" cy="1093588"/>
            </a:xfrm>
            <a:custGeom>
              <a:avLst/>
              <a:gdLst>
                <a:gd name="connsiteX0" fmla="*/ 3874732 w 3874732"/>
                <a:gd name="connsiteY0" fmla="*/ 0 h 693368"/>
                <a:gd name="connsiteX1" fmla="*/ 3874732 w 3874732"/>
                <a:gd name="connsiteY1" fmla="*/ 693368 h 693368"/>
                <a:gd name="connsiteX2" fmla="*/ 0 w 3874732"/>
                <a:gd name="connsiteY2" fmla="*/ 693368 h 693368"/>
                <a:gd name="connsiteX3" fmla="*/ 3874732 w 3874732"/>
                <a:gd name="connsiteY3" fmla="*/ 0 h 69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4732" h="693368">
                  <a:moveTo>
                    <a:pt x="3874732" y="0"/>
                  </a:moveTo>
                  <a:lnTo>
                    <a:pt x="3874732" y="693368"/>
                  </a:lnTo>
                  <a:lnTo>
                    <a:pt x="0" y="693368"/>
                  </a:lnTo>
                  <a:lnTo>
                    <a:pt x="3874732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sp>
          <p:nvSpPr>
            <p:cNvPr id="53" name="รูปแบบอิสระ 52"/>
            <p:cNvSpPr/>
            <p:nvPr/>
          </p:nvSpPr>
          <p:spPr>
            <a:xfrm>
              <a:off x="8315678" y="6164632"/>
              <a:ext cx="3874732" cy="693368"/>
            </a:xfrm>
            <a:custGeom>
              <a:avLst/>
              <a:gdLst>
                <a:gd name="connsiteX0" fmla="*/ 3874732 w 3874732"/>
                <a:gd name="connsiteY0" fmla="*/ 0 h 693368"/>
                <a:gd name="connsiteX1" fmla="*/ 3874732 w 3874732"/>
                <a:gd name="connsiteY1" fmla="*/ 693368 h 693368"/>
                <a:gd name="connsiteX2" fmla="*/ 0 w 3874732"/>
                <a:gd name="connsiteY2" fmla="*/ 693368 h 693368"/>
                <a:gd name="connsiteX3" fmla="*/ 3874732 w 3874732"/>
                <a:gd name="connsiteY3" fmla="*/ 0 h 69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4732" h="693368">
                  <a:moveTo>
                    <a:pt x="3874732" y="0"/>
                  </a:moveTo>
                  <a:lnTo>
                    <a:pt x="3874732" y="693368"/>
                  </a:lnTo>
                  <a:lnTo>
                    <a:pt x="0" y="693368"/>
                  </a:lnTo>
                  <a:lnTo>
                    <a:pt x="3874732" y="0"/>
                  </a:lnTo>
                  <a:close/>
                </a:path>
              </a:pathLst>
            </a:custGeom>
            <a:solidFill>
              <a:srgbClr val="FFD6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sp>
          <p:nvSpPr>
            <p:cNvPr id="59" name="แผนผังลำดับงาน: ป้อนข้อมูลด้วยตนเอง 58"/>
            <p:cNvSpPr/>
            <p:nvPr/>
          </p:nvSpPr>
          <p:spPr>
            <a:xfrm>
              <a:off x="0" y="0"/>
              <a:ext cx="12190410" cy="6858000"/>
            </a:xfrm>
            <a:prstGeom prst="flowChartManualInput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16200000" sx="102000" sy="102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sp>
          <p:nvSpPr>
            <p:cNvPr id="58" name="แผนผังลำดับงาน: ป้อนข้อมูลด้วยตนเอง 57"/>
            <p:cNvSpPr/>
            <p:nvPr/>
          </p:nvSpPr>
          <p:spPr>
            <a:xfrm>
              <a:off x="-709" y="284270"/>
              <a:ext cx="12190410" cy="6858000"/>
            </a:xfrm>
            <a:prstGeom prst="flowChartManualInput">
              <a:avLst/>
            </a:prstGeom>
            <a:solidFill>
              <a:srgbClr val="FFD607"/>
            </a:solidFill>
            <a:ln>
              <a:noFill/>
            </a:ln>
            <a:effectLst>
              <a:outerShdw blurRad="50800" dist="38100" dir="16200000" sx="102000" sy="102000" rotWithShape="0">
                <a:prstClr val="black">
                  <a:alpha val="2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sp>
          <p:nvSpPr>
            <p:cNvPr id="57" name="แผนผังลำดับงาน: ป้อนข้อมูลด้วยตนเอง 56"/>
            <p:cNvSpPr/>
            <p:nvPr/>
          </p:nvSpPr>
          <p:spPr>
            <a:xfrm>
              <a:off x="20712" y="588621"/>
              <a:ext cx="12190410" cy="6747354"/>
            </a:xfrm>
            <a:prstGeom prst="flowChartManualInput">
              <a:avLst/>
            </a:prstGeom>
            <a:gradFill>
              <a:gsLst>
                <a:gs pos="0">
                  <a:schemeClr val="bg1">
                    <a:shade val="67500"/>
                    <a:satMod val="115000"/>
                  </a:schemeClr>
                </a:gs>
                <a:gs pos="36000">
                  <a:schemeClr val="bg1">
                    <a:shade val="100000"/>
                    <a:satMod val="115000"/>
                  </a:schemeClr>
                </a:gs>
              </a:gsLst>
              <a:lin ang="162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</p:grpSp>
      <p:grpSp>
        <p:nvGrpSpPr>
          <p:cNvPr id="63" name="กลุ่ม 62"/>
          <p:cNvGrpSpPr/>
          <p:nvPr/>
        </p:nvGrpSpPr>
        <p:grpSpPr>
          <a:xfrm>
            <a:off x="5565540" y="6074942"/>
            <a:ext cx="3592268" cy="820191"/>
            <a:chOff x="7421431" y="5792711"/>
            <a:chExt cx="4789691" cy="1093588"/>
          </a:xfrm>
        </p:grpSpPr>
        <p:sp>
          <p:nvSpPr>
            <p:cNvPr id="61" name="รูปแบบอิสระ 60"/>
            <p:cNvSpPr/>
            <p:nvPr/>
          </p:nvSpPr>
          <p:spPr>
            <a:xfrm>
              <a:off x="7421431" y="5792711"/>
              <a:ext cx="4789691" cy="1093588"/>
            </a:xfrm>
            <a:custGeom>
              <a:avLst/>
              <a:gdLst>
                <a:gd name="connsiteX0" fmla="*/ 3874732 w 3874732"/>
                <a:gd name="connsiteY0" fmla="*/ 0 h 693368"/>
                <a:gd name="connsiteX1" fmla="*/ 3874732 w 3874732"/>
                <a:gd name="connsiteY1" fmla="*/ 693368 h 693368"/>
                <a:gd name="connsiteX2" fmla="*/ 0 w 3874732"/>
                <a:gd name="connsiteY2" fmla="*/ 693368 h 693368"/>
                <a:gd name="connsiteX3" fmla="*/ 3874732 w 3874732"/>
                <a:gd name="connsiteY3" fmla="*/ 0 h 69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4732" h="693368">
                  <a:moveTo>
                    <a:pt x="3874732" y="0"/>
                  </a:moveTo>
                  <a:lnTo>
                    <a:pt x="3874732" y="693368"/>
                  </a:lnTo>
                  <a:lnTo>
                    <a:pt x="0" y="693368"/>
                  </a:lnTo>
                  <a:lnTo>
                    <a:pt x="3874732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sp>
          <p:nvSpPr>
            <p:cNvPr id="62" name="รูปแบบอิสระ 61"/>
            <p:cNvSpPr/>
            <p:nvPr/>
          </p:nvSpPr>
          <p:spPr>
            <a:xfrm>
              <a:off x="8315678" y="6164632"/>
              <a:ext cx="3874732" cy="693368"/>
            </a:xfrm>
            <a:custGeom>
              <a:avLst/>
              <a:gdLst>
                <a:gd name="connsiteX0" fmla="*/ 3874732 w 3874732"/>
                <a:gd name="connsiteY0" fmla="*/ 0 h 693368"/>
                <a:gd name="connsiteX1" fmla="*/ 3874732 w 3874732"/>
                <a:gd name="connsiteY1" fmla="*/ 693368 h 693368"/>
                <a:gd name="connsiteX2" fmla="*/ 0 w 3874732"/>
                <a:gd name="connsiteY2" fmla="*/ 693368 h 693368"/>
                <a:gd name="connsiteX3" fmla="*/ 3874732 w 3874732"/>
                <a:gd name="connsiteY3" fmla="*/ 0 h 69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4732" h="693368">
                  <a:moveTo>
                    <a:pt x="3874732" y="0"/>
                  </a:moveTo>
                  <a:lnTo>
                    <a:pt x="3874732" y="693368"/>
                  </a:lnTo>
                  <a:lnTo>
                    <a:pt x="0" y="693368"/>
                  </a:lnTo>
                  <a:lnTo>
                    <a:pt x="3874732" y="0"/>
                  </a:lnTo>
                  <a:close/>
                </a:path>
              </a:pathLst>
            </a:custGeom>
            <a:solidFill>
              <a:srgbClr val="FFD6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</p:grpSp>
      <p:sp>
        <p:nvSpPr>
          <p:cNvPr id="20" name="สี่เหลี่ยมผืนผ้า 19"/>
          <p:cNvSpPr/>
          <p:nvPr/>
        </p:nvSpPr>
        <p:spPr>
          <a:xfrm>
            <a:off x="594590" y="4937561"/>
            <a:ext cx="8371508" cy="1333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8410" indent="-265510" algn="thaiDist">
              <a:lnSpc>
                <a:spcPct val="115000"/>
              </a:lnSpc>
            </a:pPr>
            <a:r>
              <a:rPr lang="en-US" sz="3600" b="1" spc="-15" dirty="0">
                <a:latin typeface="TH SarabunPSK" pitchFamily="34" charset="-34"/>
                <a:ea typeface="Times New Roman"/>
                <a:cs typeface="TH SarabunPSK" pitchFamily="34" charset="-34"/>
              </a:rPr>
              <a:t>2. </a:t>
            </a:r>
            <a:r>
              <a:rPr lang="th-TH" sz="3600" b="1" spc="-15" dirty="0">
                <a:latin typeface="TH SarabunPSK" pitchFamily="34" charset="-34"/>
                <a:ea typeface="Times New Roman"/>
                <a:cs typeface="TH SarabunPSK" pitchFamily="34" charset="-34"/>
              </a:rPr>
              <a:t>เพื่อศึกษาหาวิธีที่เหมาะสมในการชะลอการเปลี่ยนสีของกลีบเลี้ยงมังคุดในกระบวนการหลังการเก็บเกี่ยว</a:t>
            </a:r>
            <a:endParaRPr lang="en-US" sz="3600" b="1" dirty="0"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  <p:sp>
        <p:nvSpPr>
          <p:cNvPr id="19" name="สี่เหลี่ยมผืนผ้า 3"/>
          <p:cNvSpPr>
            <a:spLocks noChangeArrowheads="1"/>
          </p:cNvSpPr>
          <p:nvPr/>
        </p:nvSpPr>
        <p:spPr bwMode="auto">
          <a:xfrm>
            <a:off x="1443923" y="2383464"/>
            <a:ext cx="415851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4500" b="1" dirty="0">
                <a:solidFill>
                  <a:srgbClr val="643E48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วัตถุประสงค์ของโครงการ</a:t>
            </a:r>
            <a:endParaRPr lang="th-TH" sz="4500" dirty="0">
              <a:solidFill>
                <a:srgbClr val="643E48"/>
              </a:solidFill>
              <a:latin typeface="TH SarabunPSK" pitchFamily="34" charset="-34"/>
              <a:ea typeface="Times New Roman" pitchFamily="18" charset="0"/>
              <a:cs typeface="TH SarabunPSK" pitchFamily="34" charset="-34"/>
            </a:endParaRPr>
          </a:p>
        </p:txBody>
      </p:sp>
      <p:pic>
        <p:nvPicPr>
          <p:cNvPr id="26" name="Picture 2" descr="ผลการค้นหารูปภาพ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67" l="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9672" y="1455713"/>
            <a:ext cx="3222532" cy="2416899"/>
          </a:xfrm>
          <a:prstGeom prst="rect">
            <a:avLst/>
          </a:prstGeom>
          <a:ln>
            <a:noFill/>
          </a:ln>
          <a:effectLst>
            <a:outerShdw blurRad="279400" dist="152400" dir="3000000" sx="101000" sy="101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สี่เหลี่ยมผืนผ้า 26"/>
          <p:cNvSpPr/>
          <p:nvPr/>
        </p:nvSpPr>
        <p:spPr>
          <a:xfrm>
            <a:off x="0" y="3497621"/>
            <a:ext cx="6534726" cy="1333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8410" indent="-265510" algn="thaiDist">
              <a:lnSpc>
                <a:spcPct val="115000"/>
              </a:lnSpc>
              <a:buFontTx/>
              <a:buAutoNum type="arabicPeriod"/>
            </a:pPr>
            <a:r>
              <a:rPr lang="th-TH" sz="3600" b="1" dirty="0">
                <a:latin typeface="TH SarabunPSK" pitchFamily="34" charset="-34"/>
                <a:ea typeface="Times New Roman"/>
                <a:cs typeface="TH SarabunPSK" pitchFamily="34" charset="-34"/>
              </a:rPr>
              <a:t>เพื่อศึกษาวิธีการที่เหมาะสมในการป้องการเกิดกลีบเลี้ยงสีแดงในมังคุดก่อนการเก็บเกี่ยว</a:t>
            </a:r>
            <a:endParaRPr lang="en-US" sz="3600" b="1" dirty="0"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4494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9" grpId="0"/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http://idealyouwny.com/wp-content/uploads/2014/02/drink_mangosteen-powdered-enhancer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953" y="100419"/>
            <a:ext cx="999566" cy="99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ตัวเชื่อมต่อตรง 4"/>
          <p:cNvCxnSpPr/>
          <p:nvPr/>
        </p:nvCxnSpPr>
        <p:spPr>
          <a:xfrm flipV="1">
            <a:off x="212494" y="1757954"/>
            <a:ext cx="8773781" cy="1570"/>
          </a:xfrm>
          <a:prstGeom prst="line">
            <a:avLst/>
          </a:prstGeom>
          <a:ln w="25400">
            <a:prstDash val="dash"/>
          </a:ln>
          <a:effectLst>
            <a:outerShdw dist="50800" dir="5400000" sx="99000" sy="99000" algn="ctr" rotWithShape="0">
              <a:srgbClr val="CC0066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สี่เหลี่ยมผืนผ้า 6"/>
          <p:cNvSpPr/>
          <p:nvPr/>
        </p:nvSpPr>
        <p:spPr>
          <a:xfrm>
            <a:off x="318640" y="318832"/>
            <a:ext cx="85205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prstClr val="white"/>
                </a:solidFill>
                <a:ea typeface="Times New Roman"/>
                <a:cs typeface="TH SarabunPSK"/>
              </a:rPr>
              <a:t>การทดลองที่ 1</a:t>
            </a:r>
          </a:p>
          <a:p>
            <a:pPr algn="ctr"/>
            <a:r>
              <a:rPr lang="th-TH" sz="3600" b="1" dirty="0">
                <a:solidFill>
                  <a:prstClr val="white"/>
                </a:solidFill>
                <a:ea typeface="Times New Roman"/>
                <a:cs typeface="TH SarabunPSK"/>
              </a:rPr>
              <a:t>ศึกษาปัจจัยต่างๆต่อการเปลี่ยนแปลง</a:t>
            </a:r>
            <a:r>
              <a:rPr lang="th-TH" sz="3600" b="1" dirty="0" err="1">
                <a:solidFill>
                  <a:prstClr val="white"/>
                </a:solidFill>
                <a:ea typeface="Times New Roman"/>
                <a:cs typeface="TH SarabunPSK"/>
              </a:rPr>
              <a:t>รงค</a:t>
            </a:r>
            <a:r>
              <a:rPr lang="th-TH" sz="3600" b="1" dirty="0">
                <a:solidFill>
                  <a:prstClr val="white"/>
                </a:solidFill>
                <a:ea typeface="Times New Roman"/>
                <a:cs typeface="TH SarabunPSK"/>
              </a:rPr>
              <a:t>วัตถุในกลีบเลี้ยงของมังคุด</a:t>
            </a:r>
          </a:p>
        </p:txBody>
      </p:sp>
      <p:grpSp>
        <p:nvGrpSpPr>
          <p:cNvPr id="29" name="กลุ่ม 28"/>
          <p:cNvGrpSpPr/>
          <p:nvPr/>
        </p:nvGrpSpPr>
        <p:grpSpPr>
          <a:xfrm>
            <a:off x="2406799" y="2384198"/>
            <a:ext cx="2260555" cy="1565423"/>
            <a:chOff x="4325957" y="1548770"/>
            <a:chExt cx="3014074" cy="2087230"/>
          </a:xfrm>
        </p:grpSpPr>
        <p:pic>
          <p:nvPicPr>
            <p:cNvPr id="30" name="รูปภาพ 148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43597" y="1548770"/>
              <a:ext cx="2378795" cy="1525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สี่เหลี่ยมผืนผ้า 30"/>
            <p:cNvSpPr/>
            <p:nvPr/>
          </p:nvSpPr>
          <p:spPr>
            <a:xfrm>
              <a:off x="4325957" y="3020447"/>
              <a:ext cx="3014074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b="1" dirty="0">
                  <a:solidFill>
                    <a:prstClr val="white"/>
                  </a:solidFill>
                  <a:latin typeface="TH SarabunPSK" pitchFamily="34" charset="-34"/>
                  <a:cs typeface="TH SarabunPSK" pitchFamily="34" charset="-34"/>
                </a:rPr>
                <a:t>ศูนย์วิจัยพืชสวนจันทบุรี </a:t>
              </a:r>
              <a:endParaRPr lang="th-TH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2" name="กลุ่ม 31"/>
          <p:cNvGrpSpPr/>
          <p:nvPr/>
        </p:nvGrpSpPr>
        <p:grpSpPr>
          <a:xfrm>
            <a:off x="4849755" y="2388729"/>
            <a:ext cx="1815028" cy="1586872"/>
            <a:chOff x="6967517" y="1509218"/>
            <a:chExt cx="2420037" cy="2115829"/>
          </a:xfrm>
        </p:grpSpPr>
        <p:pic>
          <p:nvPicPr>
            <p:cNvPr id="33" name="รูปภาพ 155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67517" y="1509218"/>
              <a:ext cx="2339838" cy="1576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สี่เหลี่ยมผืนผ้า 33"/>
            <p:cNvSpPr/>
            <p:nvPr/>
          </p:nvSpPr>
          <p:spPr>
            <a:xfrm>
              <a:off x="6986898" y="3009494"/>
              <a:ext cx="2400656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b="1" dirty="0">
                  <a:solidFill>
                    <a:prstClr val="white"/>
                  </a:solidFill>
                  <a:latin typeface="TH SarabunPSK" pitchFamily="34" charset="-34"/>
                  <a:cs typeface="TH SarabunPSK" pitchFamily="34" charset="-34"/>
                </a:rPr>
                <a:t>นายจำนง โพธิ์งาม </a:t>
              </a:r>
              <a:endParaRPr lang="th-TH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5" name="กลุ่ม 34"/>
          <p:cNvGrpSpPr/>
          <p:nvPr/>
        </p:nvGrpSpPr>
        <p:grpSpPr>
          <a:xfrm>
            <a:off x="6807574" y="2388730"/>
            <a:ext cx="1947957" cy="1658085"/>
            <a:chOff x="4800764" y="3139773"/>
            <a:chExt cx="2597277" cy="2210780"/>
          </a:xfrm>
        </p:grpSpPr>
        <p:pic>
          <p:nvPicPr>
            <p:cNvPr id="36" name="รูปภาพ 195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938025" y="3139773"/>
              <a:ext cx="2460016" cy="159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สี่เหลี่ยมผืนผ้า 36"/>
            <p:cNvSpPr/>
            <p:nvPr/>
          </p:nvSpPr>
          <p:spPr>
            <a:xfrm>
              <a:off x="4800764" y="4735000"/>
              <a:ext cx="2575919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b="1" dirty="0">
                  <a:solidFill>
                    <a:prstClr val="white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นายรัฐไท  </a:t>
              </a:r>
              <a:r>
                <a:rPr lang="th-TH" sz="2400" b="1" dirty="0" err="1">
                  <a:solidFill>
                    <a:prstClr val="white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พงษ์</a:t>
              </a:r>
              <a:r>
                <a:rPr lang="th-TH" sz="2400" b="1" dirty="0">
                  <a:solidFill>
                    <a:prstClr val="white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ศักดิ์ </a:t>
              </a:r>
              <a:endParaRPr lang="th-TH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8" name="กลุ่ม 37"/>
          <p:cNvGrpSpPr/>
          <p:nvPr/>
        </p:nvGrpSpPr>
        <p:grpSpPr>
          <a:xfrm>
            <a:off x="2397280" y="4021576"/>
            <a:ext cx="1657825" cy="2506814"/>
            <a:chOff x="1354221" y="4925074"/>
            <a:chExt cx="2210434" cy="3342419"/>
          </a:xfrm>
        </p:grpSpPr>
        <p:pic>
          <p:nvPicPr>
            <p:cNvPr id="39" name="รูปภาพ 202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00302" y="4925074"/>
              <a:ext cx="1801632" cy="2808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สี่เหลี่ยมผืนผ้า 39"/>
            <p:cNvSpPr/>
            <p:nvPr/>
          </p:nvSpPr>
          <p:spPr>
            <a:xfrm>
              <a:off x="1354221" y="7734013"/>
              <a:ext cx="2210434" cy="5334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sz="2000" b="1" dirty="0">
                  <a:solidFill>
                    <a:prstClr val="white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นายอินทนิล  ทองไม้ </a:t>
              </a:r>
            </a:p>
          </p:txBody>
        </p:sp>
      </p:grpSp>
      <p:grpSp>
        <p:nvGrpSpPr>
          <p:cNvPr id="41" name="กลุ่ม 40"/>
          <p:cNvGrpSpPr/>
          <p:nvPr/>
        </p:nvGrpSpPr>
        <p:grpSpPr>
          <a:xfrm>
            <a:off x="5769184" y="4077246"/>
            <a:ext cx="1694695" cy="2526489"/>
            <a:chOff x="7301378" y="3480655"/>
            <a:chExt cx="2259592" cy="3368650"/>
          </a:xfrm>
        </p:grpSpPr>
        <p:pic>
          <p:nvPicPr>
            <p:cNvPr id="42" name="รูปภาพ 29"/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379895" y="3480655"/>
              <a:ext cx="1710813" cy="2786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สี่เหลี่ยมผืนผ้า 42"/>
            <p:cNvSpPr/>
            <p:nvPr/>
          </p:nvSpPr>
          <p:spPr>
            <a:xfrm>
              <a:off x="7301378" y="6356863"/>
              <a:ext cx="2259592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1800" b="1" dirty="0">
                  <a:solidFill>
                    <a:prstClr val="white"/>
                  </a:solidFill>
                  <a:latin typeface="TH SarabunPSK" pitchFamily="34" charset="-34"/>
                  <a:cs typeface="TH SarabunPSK" pitchFamily="34" charset="-34"/>
                </a:rPr>
                <a:t>นางปาลกวินนา  กลับดี </a:t>
              </a:r>
              <a:endParaRPr lang="th-TH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กลุ่ม 43"/>
          <p:cNvGrpSpPr/>
          <p:nvPr/>
        </p:nvGrpSpPr>
        <p:grpSpPr>
          <a:xfrm>
            <a:off x="7493917" y="4103428"/>
            <a:ext cx="1497526" cy="2454471"/>
            <a:chOff x="5659744" y="3471754"/>
            <a:chExt cx="1996700" cy="3272628"/>
          </a:xfrm>
        </p:grpSpPr>
        <p:pic>
          <p:nvPicPr>
            <p:cNvPr id="45" name="รูปภาพ 207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03629" y="3471754"/>
              <a:ext cx="1597749" cy="2743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สี่เหลี่ยมผืนผ้า 45"/>
            <p:cNvSpPr/>
            <p:nvPr/>
          </p:nvSpPr>
          <p:spPr>
            <a:xfrm>
              <a:off x="5659744" y="6210902"/>
              <a:ext cx="1996700" cy="5334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000" b="1" dirty="0">
                  <a:solidFill>
                    <a:prstClr val="white"/>
                  </a:solidFill>
                  <a:latin typeface="TH SarabunPSK" pitchFamily="34" charset="-34"/>
                  <a:cs typeface="TH SarabunPSK" pitchFamily="34" charset="-34"/>
                </a:rPr>
                <a:t>นายไสว  นาเจริญ </a:t>
              </a:r>
              <a:endParaRPr lang="th-TH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8" name="กลุ่ม 47"/>
          <p:cNvGrpSpPr/>
          <p:nvPr/>
        </p:nvGrpSpPr>
        <p:grpSpPr>
          <a:xfrm>
            <a:off x="4030610" y="4047041"/>
            <a:ext cx="1691489" cy="2510858"/>
            <a:chOff x="3481117" y="3621783"/>
            <a:chExt cx="2255319" cy="3347811"/>
          </a:xfrm>
        </p:grpSpPr>
        <p:pic>
          <p:nvPicPr>
            <p:cNvPr id="49" name="รูปภาพ 199"/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99596" y="3621783"/>
              <a:ext cx="1744264" cy="2796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สี่เหลี่ยมผืนผ้า 49"/>
            <p:cNvSpPr/>
            <p:nvPr/>
          </p:nvSpPr>
          <p:spPr>
            <a:xfrm>
              <a:off x="3481117" y="6436114"/>
              <a:ext cx="2255319" cy="5334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sz="2000" b="1" dirty="0">
                  <a:solidFill>
                    <a:prstClr val="white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นางบุญเรือน แข็งขัน </a:t>
              </a:r>
            </a:p>
          </p:txBody>
        </p:sp>
      </p:grpSp>
      <p:sp>
        <p:nvSpPr>
          <p:cNvPr id="6" name="สี่เหลี่ยมผืนผ้า 5"/>
          <p:cNvSpPr/>
          <p:nvPr/>
        </p:nvSpPr>
        <p:spPr>
          <a:xfrm>
            <a:off x="175356" y="1756985"/>
            <a:ext cx="8773781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7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การทดลองที่ 1.1 การจัดการสวนแบบต่างๆต่อการเปลี่ยนแปลง</a:t>
            </a:r>
            <a:r>
              <a:rPr lang="th-TH" sz="2700" b="1" dirty="0" err="1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รงค</a:t>
            </a:r>
            <a:r>
              <a:rPr lang="th-TH" sz="27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วัตถุในกลีบเลี้ยงของมังคุด</a:t>
            </a:r>
          </a:p>
        </p:txBody>
      </p:sp>
      <p:sp>
        <p:nvSpPr>
          <p:cNvPr id="51" name="สี่เหลี่ยมผืนผ้า 50"/>
          <p:cNvSpPr/>
          <p:nvPr/>
        </p:nvSpPr>
        <p:spPr>
          <a:xfrm>
            <a:off x="90953" y="2978622"/>
            <a:ext cx="2174774" cy="3277820"/>
          </a:xfrm>
          <a:prstGeom prst="rect">
            <a:avLst/>
          </a:prstGeom>
          <a:solidFill>
            <a:srgbClr val="00D7D2">
              <a:alpha val="53725"/>
            </a:srgbClr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18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การเก็บข้อมูลการจัดการสวน</a:t>
            </a:r>
          </a:p>
          <a:p>
            <a:pPr marL="198835" indent="-198835" algn="thaiDi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th-TH" sz="18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การจัดการปุ๋ย</a:t>
            </a:r>
          </a:p>
          <a:p>
            <a:pPr marL="198835" indent="-198835" algn="thaiDi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th-TH" sz="18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การพ่นฮอร์โมน </a:t>
            </a:r>
          </a:p>
          <a:p>
            <a:pPr marL="198835" indent="-198835" algn="thaiDi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th-TH" sz="18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การให้น้ำ </a:t>
            </a:r>
          </a:p>
          <a:p>
            <a:pPr marL="198835" indent="-198835" algn="thaiDi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th-TH" sz="18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การป้องกันกำจัดโรค-แมลง </a:t>
            </a:r>
          </a:p>
          <a:p>
            <a:pPr marL="198835" indent="-198835" algn="thaiDi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th-TH" sz="18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การกำจัดวัชพืช </a:t>
            </a:r>
          </a:p>
          <a:p>
            <a:pPr marL="198835" indent="-198835" algn="thaiDi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th-TH" sz="18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การตัดแต่งกิ่ง </a:t>
            </a:r>
          </a:p>
          <a:p>
            <a:pPr marL="198835" indent="-198835" algn="thaiDi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th-TH" sz="18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การควบคุมปริมาณผล </a:t>
            </a:r>
          </a:p>
          <a:p>
            <a:pPr marL="198835" indent="-198835" algn="thaiDi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th-TH" sz="18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การเก็บเกี่ยว </a:t>
            </a:r>
          </a:p>
          <a:p>
            <a:pPr marL="198835" indent="-198835" algn="thaiDi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th-TH" sz="18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ต้นทุนการผลิต</a:t>
            </a:r>
          </a:p>
        </p:txBody>
      </p:sp>
    </p:spTree>
    <p:extLst>
      <p:ext uri="{BB962C8B-B14F-4D97-AF65-F5344CB8AC3E}">
        <p14:creationId xmlns:p14="http://schemas.microsoft.com/office/powerpoint/2010/main" val="88571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ตัวเชื่อมต่อตรง 4"/>
          <p:cNvCxnSpPr/>
          <p:nvPr/>
        </p:nvCxnSpPr>
        <p:spPr>
          <a:xfrm flipV="1">
            <a:off x="228596" y="900112"/>
            <a:ext cx="8818960" cy="22902"/>
          </a:xfrm>
          <a:prstGeom prst="line">
            <a:avLst/>
          </a:prstGeom>
          <a:ln w="25400">
            <a:prstDash val="dash"/>
          </a:ln>
          <a:effectLst>
            <a:outerShdw dist="50800" dir="5400000" sx="99000" sy="99000" algn="ctr" rotWithShape="0">
              <a:srgbClr val="CC0066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สี่เหลี่ยมผืนผ้า 7"/>
          <p:cNvSpPr/>
          <p:nvPr/>
        </p:nvSpPr>
        <p:spPr>
          <a:xfrm>
            <a:off x="196453" y="1149240"/>
            <a:ext cx="8818960" cy="104797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482329" indent="-1482329">
              <a:lnSpc>
                <a:spcPct val="115000"/>
              </a:lnSpc>
            </a:pPr>
            <a:r>
              <a:rPr lang="th-TH" sz="27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การสุ่มเก็บตัวอย่าง</a:t>
            </a:r>
          </a:p>
          <a:p>
            <a:pPr marL="1482329" indent="-1482329">
              <a:lnSpc>
                <a:spcPct val="115000"/>
              </a:lnSpc>
            </a:pPr>
            <a:r>
              <a:rPr lang="th-TH" sz="27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เก็บมังคุดของแต่ละแหล่งตามดัชนีการเก็บเกี่ยวมังคุดตั้งแต่ระยะ 0 ถึง 6 (ภาพที่ 1)  ดังนี้</a:t>
            </a:r>
            <a:endParaRPr lang="en-US" sz="2700" b="1" dirty="0">
              <a:solidFill>
                <a:prstClr val="white"/>
              </a:solidFill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96453" y="355303"/>
            <a:ext cx="8947547" cy="570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1163" indent="-1681163">
              <a:lnSpc>
                <a:spcPct val="115000"/>
              </a:lnSpc>
            </a:pPr>
            <a:r>
              <a:rPr lang="th-TH" sz="27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การทดลองที่ 1.1 การจัดการสวนแบบต่างๆต่อการเปลี่ยนแปลง</a:t>
            </a:r>
            <a:r>
              <a:rPr lang="th-TH" sz="2700" b="1" dirty="0" err="1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รงค</a:t>
            </a:r>
            <a:r>
              <a:rPr lang="th-TH" sz="27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วัตถุในกลีบเลี้ยงของมังคุด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829" y="2697650"/>
            <a:ext cx="8653990" cy="180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321639" y="4638839"/>
            <a:ext cx="86539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ภาพที่ </a:t>
            </a:r>
            <a:r>
              <a:rPr lang="en-US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 ระยะ </a:t>
            </a:r>
            <a:r>
              <a:rPr lang="en-US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0 </a:t>
            </a:r>
            <a:r>
              <a:rPr lang="th-TH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ถึง </a:t>
            </a:r>
            <a:r>
              <a:rPr lang="en-US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6 </a:t>
            </a:r>
            <a:r>
              <a:rPr lang="th-TH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ของมังคุด จากซ้าย </a:t>
            </a:r>
            <a:r>
              <a:rPr lang="en-US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a</a:t>
            </a:r>
            <a:r>
              <a:rPr lang="th-TH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) มังคุดระยะ </a:t>
            </a:r>
            <a:r>
              <a:rPr lang="en-US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0</a:t>
            </a:r>
            <a:r>
              <a:rPr lang="th-TH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 กลีบเลี้ยงสีเขียว </a:t>
            </a:r>
            <a:r>
              <a:rPr lang="en-US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b) </a:t>
            </a:r>
            <a:r>
              <a:rPr lang="th-TH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มังคุดระยะ </a:t>
            </a:r>
            <a:r>
              <a:rPr lang="en-US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 กลีบเลี้ยงสีเขียว   </a:t>
            </a:r>
            <a:r>
              <a:rPr lang="en-US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c)</a:t>
            </a:r>
            <a:r>
              <a:rPr lang="th-TH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 มังคุดระยะ </a:t>
            </a:r>
            <a:r>
              <a:rPr lang="en-US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 กลีบเลี้ยงสีเขียว</a:t>
            </a:r>
            <a:r>
              <a:rPr lang="en-US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 d)</a:t>
            </a:r>
            <a:r>
              <a:rPr lang="th-TH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 มังคุดระยะ </a:t>
            </a:r>
            <a:r>
              <a:rPr lang="en-US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 กลีบเลี้ยงสีเขียว</a:t>
            </a:r>
            <a:r>
              <a:rPr lang="en-US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 e)</a:t>
            </a:r>
            <a:r>
              <a:rPr lang="th-TH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 มังคุดระยะ </a:t>
            </a:r>
            <a:r>
              <a:rPr lang="en-US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 กลีบเลี้ยงสีแดง </a:t>
            </a:r>
            <a:r>
              <a:rPr lang="en-US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f)</a:t>
            </a:r>
            <a:r>
              <a:rPr lang="th-TH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 มังคุดระยะ </a:t>
            </a:r>
            <a:r>
              <a:rPr lang="en-US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 กลีบเลี้ยงสีเขียว </a:t>
            </a:r>
            <a:r>
              <a:rPr lang="en-US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g) </a:t>
            </a:r>
            <a:r>
              <a:rPr lang="th-TH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มังคุดระยะ </a:t>
            </a:r>
            <a:r>
              <a:rPr lang="en-US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 กลีบเลี้ยงสีแดง</a:t>
            </a:r>
            <a:r>
              <a:rPr lang="en-US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 h)</a:t>
            </a:r>
            <a:r>
              <a:rPr lang="th-TH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 มังคุดระยะ </a:t>
            </a:r>
            <a:r>
              <a:rPr lang="en-US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5</a:t>
            </a:r>
            <a:r>
              <a:rPr lang="th-TH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 กลีบเลี้ยงสีเขียว</a:t>
            </a:r>
            <a:r>
              <a:rPr lang="en-US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 i) </a:t>
            </a:r>
            <a:r>
              <a:rPr lang="th-TH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มังคุดระยะ </a:t>
            </a:r>
            <a:r>
              <a:rPr lang="en-US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5</a:t>
            </a:r>
            <a:r>
              <a:rPr lang="th-TH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 กลีบเลี้ยงสีแดง </a:t>
            </a:r>
            <a:r>
              <a:rPr lang="en-US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j) </a:t>
            </a:r>
            <a:r>
              <a:rPr lang="th-TH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มังคุดระยะ </a:t>
            </a:r>
            <a:r>
              <a:rPr lang="en-US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6</a:t>
            </a:r>
            <a:r>
              <a:rPr lang="th-TH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 กลีบเลี้ยงสีเขียว</a:t>
            </a:r>
            <a:r>
              <a:rPr lang="en-US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 k)</a:t>
            </a:r>
            <a:r>
              <a:rPr lang="th-TH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 มังคุดระยะ </a:t>
            </a:r>
            <a:r>
              <a:rPr lang="en-US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6</a:t>
            </a:r>
            <a:r>
              <a:rPr lang="th-TH" sz="21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 กลีบเลี้ยงสีแดง</a:t>
            </a:r>
            <a:endParaRPr lang="en-US" sz="2100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798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2419533" y="1604642"/>
            <a:ext cx="4338029" cy="1154162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thaiDist">
              <a:lnSpc>
                <a:spcPct val="115000"/>
              </a:lnSpc>
            </a:pPr>
            <a:r>
              <a:rPr lang="th-TH" sz="30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การศึกษาลักษณะทางกายภาพของมังคุด</a:t>
            </a: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4792272" y="2204806"/>
            <a:ext cx="4221646" cy="341632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65510" indent="276225" algn="thaiDist">
              <a:lnSpc>
                <a:spcPct val="200000"/>
              </a:lnSpc>
              <a:buFont typeface="Arial" pitchFamily="34" charset="0"/>
              <a:buChar char="•"/>
            </a:pPr>
            <a:r>
              <a:rPr lang="th-TH" sz="36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ขนาดของกลีบเลี้ยง</a:t>
            </a:r>
          </a:p>
          <a:p>
            <a:pPr marL="265510" indent="276225" algn="thaiDist">
              <a:lnSpc>
                <a:spcPct val="200000"/>
              </a:lnSpc>
              <a:buFont typeface="Arial" pitchFamily="34" charset="0"/>
              <a:buChar char="•"/>
            </a:pPr>
            <a:r>
              <a:rPr lang="th-TH" sz="36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ความหนาของกลีบเลี้ยง</a:t>
            </a:r>
          </a:p>
          <a:p>
            <a:pPr marL="265510" indent="276225" algn="thaiDist">
              <a:lnSpc>
                <a:spcPct val="200000"/>
              </a:lnSpc>
              <a:buFont typeface="Arial" pitchFamily="34" charset="0"/>
              <a:buChar char="•"/>
            </a:pPr>
            <a:r>
              <a:rPr lang="th-TH" sz="36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สีของกลีบเลี้ยง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1211" y="2204806"/>
            <a:ext cx="4291061" cy="364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ตัวเชื่อมต่อตรง 8"/>
          <p:cNvCxnSpPr/>
          <p:nvPr/>
        </p:nvCxnSpPr>
        <p:spPr>
          <a:xfrm flipV="1">
            <a:off x="128588" y="1457325"/>
            <a:ext cx="8818960" cy="22902"/>
          </a:xfrm>
          <a:prstGeom prst="line">
            <a:avLst/>
          </a:prstGeom>
          <a:ln w="25400">
            <a:prstDash val="dash"/>
          </a:ln>
          <a:effectLst>
            <a:outerShdw dist="50800" dir="5400000" sx="99000" sy="99000" algn="ctr" rotWithShape="0">
              <a:srgbClr val="CC0066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สี่เหลี่ยมผืนผ้า 12"/>
          <p:cNvSpPr/>
          <p:nvPr/>
        </p:nvSpPr>
        <p:spPr>
          <a:xfrm>
            <a:off x="96445" y="912516"/>
            <a:ext cx="8947547" cy="570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1163" indent="-1681163">
              <a:lnSpc>
                <a:spcPct val="115000"/>
              </a:lnSpc>
            </a:pPr>
            <a:r>
              <a:rPr lang="th-TH" sz="27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การทดลองที่ 1.1 การจัดการสวนแบบต่างๆต่อการเปลี่ยนแปลง</a:t>
            </a:r>
            <a:r>
              <a:rPr lang="th-TH" sz="2700" b="1" dirty="0" err="1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รงค</a:t>
            </a:r>
            <a:r>
              <a:rPr lang="th-TH" sz="27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วัตถุในกลีบเลี้ยงของมังคุด</a:t>
            </a:r>
          </a:p>
        </p:txBody>
      </p:sp>
    </p:spTree>
    <p:extLst>
      <p:ext uri="{BB962C8B-B14F-4D97-AF65-F5344CB8AC3E}">
        <p14:creationId xmlns:p14="http://schemas.microsoft.com/office/powerpoint/2010/main" val="68384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457200" y="238125"/>
            <a:ext cx="6477000" cy="868363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400" b="1" kern="0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การขาดแคลเซียม</a:t>
            </a:r>
            <a:endParaRPr lang="th-TH" sz="4400" b="1" kern="0" dirty="0">
              <a:solidFill>
                <a:srgbClr val="FFFFFF"/>
              </a:solidFill>
              <a:cs typeface="+mj-cs"/>
            </a:endParaRPr>
          </a:p>
        </p:txBody>
      </p:sp>
      <p:pic>
        <p:nvPicPr>
          <p:cNvPr id="20482" name="Picture 2" descr="Mangosteen leaves with symptoms of deficiencies of nitrogen, (-N), phosphorus (-P), potassium (-K), calcium (-Ca), magnesium (-Mg), sulfur (-S), boron (-B), copper (-Cu), iron (-Fe), manganese (-Mn), and zinc (-Zn) compared to leaf and plant with complete treatment (C).Â 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9" t="35320" r="77765" b="32367"/>
          <a:stretch/>
        </p:blipFill>
        <p:spPr bwMode="auto">
          <a:xfrm>
            <a:off x="2699792" y="1268760"/>
            <a:ext cx="3255431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63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http://idealyouwny.com/wp-content/uploads/2014/02/drink_mangosteen-powdered-enhancer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311" y="5544335"/>
            <a:ext cx="1205681" cy="120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กลุ่ม 1"/>
          <p:cNvGrpSpPr/>
          <p:nvPr/>
        </p:nvGrpSpPr>
        <p:grpSpPr>
          <a:xfrm>
            <a:off x="88938" y="1594246"/>
            <a:ext cx="6848927" cy="5155770"/>
            <a:chOff x="-407024" y="1340768"/>
            <a:chExt cx="9131902" cy="6874360"/>
          </a:xfrm>
        </p:grpSpPr>
        <p:sp>
          <p:nvSpPr>
            <p:cNvPr id="8" name="สี่เหลี่ยมผืนผ้า 7"/>
            <p:cNvSpPr/>
            <p:nvPr/>
          </p:nvSpPr>
          <p:spPr>
            <a:xfrm>
              <a:off x="-407024" y="1340768"/>
              <a:ext cx="9131902" cy="68743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thaiDist">
                <a:lnSpc>
                  <a:spcPct val="115000"/>
                </a:lnSpc>
                <a:tabLst>
                  <a:tab pos="397669" algn="l"/>
                </a:tabLst>
              </a:pPr>
              <a:r>
                <a:rPr lang="th-TH" sz="3600" b="1" dirty="0">
                  <a:solidFill>
                    <a:prstClr val="white"/>
                  </a:solidFill>
                  <a:latin typeface="TH SarabunPSK" pitchFamily="34" charset="-34"/>
                  <a:ea typeface="Times New Roman"/>
                  <a:cs typeface="TH SarabunPSK" pitchFamily="34" charset="-34"/>
                </a:rPr>
                <a:t>	การศึกษาลักษณะทางเคมีของกลีบเลี้ยงมังคุด</a:t>
              </a:r>
            </a:p>
            <a:p>
              <a:pPr marL="942975" indent="-203597" algn="thaiDist">
                <a:lnSpc>
                  <a:spcPct val="115000"/>
                </a:lnSpc>
                <a:buFont typeface="Arial" pitchFamily="34" charset="0"/>
                <a:buChar char="•"/>
              </a:pPr>
              <a:r>
                <a:rPr lang="th-TH" sz="3600" b="1" dirty="0">
                  <a:solidFill>
                    <a:prstClr val="white"/>
                  </a:solidFill>
                  <a:latin typeface="TH SarabunPSK" pitchFamily="34" charset="-34"/>
                  <a:ea typeface="Times New Roman"/>
                  <a:cs typeface="TH SarabunPSK" pitchFamily="34" charset="-34"/>
                </a:rPr>
                <a:t>ปริมาณคลอโรฟิลล์ในกลีบเลี้ยง</a:t>
              </a:r>
            </a:p>
            <a:p>
              <a:pPr marL="942975" indent="-203597" algn="thaiDist">
                <a:lnSpc>
                  <a:spcPct val="115000"/>
                </a:lnSpc>
                <a:buFont typeface="Arial" pitchFamily="34" charset="0"/>
                <a:buChar char="•"/>
              </a:pPr>
              <a:r>
                <a:rPr lang="th-TH" sz="3600" b="1" dirty="0">
                  <a:solidFill>
                    <a:prstClr val="white"/>
                  </a:solidFill>
                  <a:latin typeface="TH SarabunPSK" pitchFamily="34" charset="-34"/>
                  <a:ea typeface="Times New Roman"/>
                  <a:cs typeface="TH SarabunPSK" pitchFamily="34" charset="-34"/>
                </a:rPr>
                <a:t>ปริมาณแอนโทไซ</a:t>
              </a:r>
              <a:r>
                <a:rPr lang="th-TH" sz="3600" b="1" dirty="0" err="1">
                  <a:solidFill>
                    <a:prstClr val="white"/>
                  </a:solidFill>
                  <a:latin typeface="TH SarabunPSK" pitchFamily="34" charset="-34"/>
                  <a:ea typeface="Times New Roman"/>
                  <a:cs typeface="TH SarabunPSK" pitchFamily="34" charset="-34"/>
                </a:rPr>
                <a:t>ยานิน</a:t>
              </a:r>
              <a:r>
                <a:rPr lang="th-TH" sz="3600" b="1" dirty="0">
                  <a:solidFill>
                    <a:prstClr val="white"/>
                  </a:solidFill>
                  <a:latin typeface="TH SarabunPSK" pitchFamily="34" charset="-34"/>
                  <a:ea typeface="Times New Roman"/>
                  <a:cs typeface="TH SarabunPSK" pitchFamily="34" charset="-34"/>
                </a:rPr>
                <a:t>ในกลีบเลี้ยง</a:t>
              </a:r>
            </a:p>
            <a:p>
              <a:pPr marL="1271588" indent="-873919" algn="thaiDist">
                <a:lnSpc>
                  <a:spcPct val="115000"/>
                </a:lnSpc>
                <a:tabLst>
                  <a:tab pos="265510" algn="l"/>
                </a:tabLst>
              </a:pPr>
              <a:r>
                <a:rPr lang="th-TH" sz="3600" b="1" dirty="0">
                  <a:solidFill>
                    <a:prstClr val="white"/>
                  </a:solidFill>
                  <a:latin typeface="TH SarabunPSK" pitchFamily="34" charset="-34"/>
                  <a:ea typeface="Times New Roman"/>
                  <a:cs typeface="TH SarabunPSK" pitchFamily="34" charset="-34"/>
                </a:rPr>
                <a:t>การศึกษาปริมาณธาตุอาหาร</a:t>
              </a:r>
            </a:p>
            <a:p>
              <a:pPr marL="942975" indent="-203597" algn="thaiDist">
                <a:lnSpc>
                  <a:spcPct val="115000"/>
                </a:lnSpc>
                <a:buFont typeface="Arial" pitchFamily="34" charset="0"/>
                <a:buChar char="•"/>
              </a:pPr>
              <a:r>
                <a:rPr lang="th-TH" sz="3600" b="1" dirty="0">
                  <a:solidFill>
                    <a:prstClr val="white"/>
                  </a:solidFill>
                  <a:latin typeface="TH SarabunPSK" pitchFamily="34" charset="-34"/>
                  <a:ea typeface="Times New Roman"/>
                  <a:cs typeface="TH SarabunPSK" pitchFamily="34" charset="-34"/>
                </a:rPr>
                <a:t>กลีบเลี้ยงสีเขียว</a:t>
              </a:r>
            </a:p>
            <a:p>
              <a:pPr marL="942975" indent="-203597" algn="thaiDist">
                <a:lnSpc>
                  <a:spcPct val="115000"/>
                </a:lnSpc>
                <a:buFont typeface="Arial" pitchFamily="34" charset="0"/>
                <a:buChar char="•"/>
              </a:pPr>
              <a:r>
                <a:rPr lang="th-TH" sz="3600" b="1" dirty="0">
                  <a:solidFill>
                    <a:prstClr val="white"/>
                  </a:solidFill>
                  <a:latin typeface="TH SarabunPSK" pitchFamily="34" charset="-34"/>
                  <a:ea typeface="Times New Roman"/>
                  <a:cs typeface="TH SarabunPSK" pitchFamily="34" charset="-34"/>
                </a:rPr>
                <a:t>กลีบเลี้ยงสีแดง </a:t>
              </a:r>
            </a:p>
            <a:p>
              <a:pPr marL="942975" indent="-203597" algn="thaiDist">
                <a:lnSpc>
                  <a:spcPct val="115000"/>
                </a:lnSpc>
                <a:buFont typeface="Arial" pitchFamily="34" charset="0"/>
                <a:buChar char="•"/>
              </a:pPr>
              <a:r>
                <a:rPr lang="th-TH" sz="3600" b="1" dirty="0">
                  <a:solidFill>
                    <a:prstClr val="white"/>
                  </a:solidFill>
                  <a:latin typeface="TH SarabunPSK" pitchFamily="34" charset="-34"/>
                  <a:ea typeface="Times New Roman"/>
                  <a:cs typeface="TH SarabunPSK" pitchFamily="34" charset="-34"/>
                </a:rPr>
                <a:t>ดิน </a:t>
              </a:r>
            </a:p>
            <a:p>
              <a:pPr marL="942975" indent="-203597" algn="thaiDist">
                <a:lnSpc>
                  <a:spcPct val="115000"/>
                </a:lnSpc>
                <a:buFont typeface="Arial" pitchFamily="34" charset="0"/>
                <a:buChar char="•"/>
              </a:pPr>
              <a:r>
                <a:rPr lang="th-TH" sz="3600" b="1" dirty="0">
                  <a:solidFill>
                    <a:prstClr val="white"/>
                  </a:solidFill>
                  <a:latin typeface="TH SarabunPSK" pitchFamily="34" charset="-34"/>
                  <a:ea typeface="Times New Roman"/>
                  <a:cs typeface="TH SarabunPSK" pitchFamily="34" charset="-34"/>
                </a:rPr>
                <a:t>ใบ  </a:t>
              </a:r>
              <a:endParaRPr lang="en-US" sz="36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endParaRPr>
            </a:p>
          </p:txBody>
        </p:sp>
        <p:pic>
          <p:nvPicPr>
            <p:cNvPr id="7" name="Picture 6" descr="http://www.bim100apco.com/images/sub_1342432663/095384cb3c6df78cd32764f43fe5f733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802" b="95045" l="3500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873" y="3294515"/>
              <a:ext cx="411559" cy="456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http://www.bim100apco.com/images/sub_1342432663/095384cb3c6df78cd32764f43fe5f733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802" b="95045" l="3500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873" y="2465056"/>
              <a:ext cx="411559" cy="456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http://www.bim100apco.com/images/sub_1342432663/095384cb3c6df78cd32764f43fe5f733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802" b="95045" l="3500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872" y="4991427"/>
              <a:ext cx="411559" cy="456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www.bim100apco.com/images/sub_1342432663/095384cb3c6df78cd32764f43fe5f733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802" b="95045" l="3500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873" y="7525097"/>
              <a:ext cx="411559" cy="456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http://www.bim100apco.com/images/sub_1342432663/095384cb3c6df78cd32764f43fe5f733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802" b="95045" l="3500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873" y="6670557"/>
              <a:ext cx="411559" cy="456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http://www.bim100apco.com/images/sub_1342432663/095384cb3c6df78cd32764f43fe5f733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802" b="95045" l="3500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872" y="5845967"/>
              <a:ext cx="411559" cy="456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6" name="ตัวเชื่อมต่อตรง 15"/>
          <p:cNvCxnSpPr/>
          <p:nvPr/>
        </p:nvCxnSpPr>
        <p:spPr>
          <a:xfrm flipV="1">
            <a:off x="128588" y="974781"/>
            <a:ext cx="8818960" cy="22902"/>
          </a:xfrm>
          <a:prstGeom prst="line">
            <a:avLst/>
          </a:prstGeom>
          <a:ln w="25400">
            <a:prstDash val="dash"/>
          </a:ln>
          <a:effectLst>
            <a:outerShdw dist="50800" dir="5400000" sx="99000" sy="99000" algn="ctr" rotWithShape="0">
              <a:srgbClr val="CC0066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สี่เหลี่ยมผืนผ้า 16"/>
          <p:cNvSpPr/>
          <p:nvPr/>
        </p:nvSpPr>
        <p:spPr>
          <a:xfrm>
            <a:off x="128588" y="358110"/>
            <a:ext cx="8947547" cy="570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1163" indent="-1681163">
              <a:lnSpc>
                <a:spcPct val="115000"/>
              </a:lnSpc>
            </a:pPr>
            <a:r>
              <a:rPr lang="th-TH" sz="27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การทดลองที่ 1.1 การจัดการสวนแบบต่างๆต่อการเปลี่ยนแปลง</a:t>
            </a:r>
            <a:r>
              <a:rPr lang="th-TH" sz="2700" b="1" dirty="0" err="1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รงค</a:t>
            </a:r>
            <a:r>
              <a:rPr lang="th-TH" sz="27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วัตถุในกลีบเลี้ยงของมังคุด</a:t>
            </a:r>
          </a:p>
        </p:txBody>
      </p:sp>
      <p:pic>
        <p:nvPicPr>
          <p:cNvPr id="3" name="Picture 2" descr="https://img.maximummedia.ie/joe_ie/eyJkYXRhIjoie1widXJsXCI6XCJodHRwOlxcXC9cXFwvbWVkaWEtam9lLm1heGltdW1tZWRpYS5pZS5zMy5hbWF6b25hd3MuY29tXFxcL3dwLWNvbnRlbnRcXFwvdXBsb2Fkc1xcXC8yMDE4XFxcLzExXFxcLzA2MTAyOTA2XFxcL1NjaWVuY2UtYm9va3MtMTAyNHg2ODMuanBnXCIsXCJ3aWR0aFwiOjc2NyxcImhlaWdodFwiOjQzMSxcImRlZmF1bHRcIjpcImh0dHBzOlxcXC9cXFwvd3d3LmpvZS5pZVxcXC9hc3NldHNcXFwvaW1hZ2VzXFxcL2pvZVxcXC9uby1pbWFnZS5wbmc_aWQ9NDNiY2E5ZGU3ZWIyNjk3MzdhMGZcIixcIm9wdGlvbnNcIjpbXX0iLCJoYXNoIjoiNjY4NjVkMmFmYzYyZTA1MGE5ZGFhZGM1Mjc5NmEzYjBjZjZlNzM3YSJ9/science-books-1024x683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6323" y="4709520"/>
            <a:ext cx="3277046" cy="1841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4" name="Picture 6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9136" y="2355157"/>
            <a:ext cx="2926465" cy="1755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483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256282" y="254260"/>
            <a:ext cx="677737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700" b="1" dirty="0">
                <a:ln w="0"/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ตารางที่ </a:t>
            </a:r>
            <a:r>
              <a:rPr lang="en-US" sz="2700" b="1" dirty="0">
                <a:ln w="0"/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2700" b="1" dirty="0">
                <a:ln w="0"/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 ขนาดกลีบเลี้ยงของมังคุดทั้ง </a:t>
            </a:r>
            <a:r>
              <a:rPr lang="en-US" sz="2700" b="1" dirty="0">
                <a:ln w="0"/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7 </a:t>
            </a:r>
            <a:r>
              <a:rPr lang="th-TH" sz="2700" b="1" dirty="0">
                <a:ln w="0"/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สวน</a:t>
            </a:r>
            <a:endParaRPr lang="en-US" sz="2700" b="1" dirty="0">
              <a:ln w="0"/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9" name="กลุ่ม 8"/>
          <p:cNvGrpSpPr/>
          <p:nvPr/>
        </p:nvGrpSpPr>
        <p:grpSpPr>
          <a:xfrm>
            <a:off x="345180" y="2803559"/>
            <a:ext cx="2681042" cy="1617162"/>
            <a:chOff x="1626017" y="2626986"/>
            <a:chExt cx="2908085" cy="2156216"/>
          </a:xfrm>
        </p:grpSpPr>
        <p:sp>
          <p:nvSpPr>
            <p:cNvPr id="11" name="สี่เหลี่ยมผืนผ้า 10"/>
            <p:cNvSpPr/>
            <p:nvPr/>
          </p:nvSpPr>
          <p:spPr>
            <a:xfrm>
              <a:off x="2041612" y="2626986"/>
              <a:ext cx="1730407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100" b="1" cap="all" dirty="0">
                  <a:ln w="0"/>
                  <a:solidFill>
                    <a:prstClr val="white"/>
                  </a:solidFill>
                  <a:effectLst>
                    <a:reflection blurRad="12700" stA="50000" endPos="50000" dist="5000" dir="5400000" sy="-100000" rotWithShape="0"/>
                  </a:effectLst>
                  <a:latin typeface="TH SarabunPSK" pitchFamily="34" charset="-34"/>
                  <a:cs typeface="TH SarabunPSK" pitchFamily="34" charset="-34"/>
                </a:rPr>
                <a:t>นายจำนง โพธิ์งาม </a:t>
              </a:r>
              <a:endParaRPr lang="th-TH" sz="2100" dirty="0">
                <a:solidFill>
                  <a:prstClr val="white"/>
                </a:solidFill>
              </a:endParaRP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6017" y="3079966"/>
              <a:ext cx="2908085" cy="1703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กลุ่ม 9"/>
          <p:cNvGrpSpPr/>
          <p:nvPr/>
        </p:nvGrpSpPr>
        <p:grpSpPr>
          <a:xfrm>
            <a:off x="356614" y="4420722"/>
            <a:ext cx="2652929" cy="1567997"/>
            <a:chOff x="1641262" y="4783202"/>
            <a:chExt cx="2877592" cy="209066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1262" y="5215759"/>
              <a:ext cx="2877592" cy="1658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สี่เหลี่ยมผืนผ้า 13"/>
            <p:cNvSpPr/>
            <p:nvPr/>
          </p:nvSpPr>
          <p:spPr>
            <a:xfrm>
              <a:off x="2013036" y="4783202"/>
              <a:ext cx="1726930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100" b="1" cap="all" dirty="0">
                  <a:ln w="0"/>
                  <a:solidFill>
                    <a:prstClr val="white"/>
                  </a:solidFill>
                  <a:effectLst>
                    <a:reflection blurRad="12700" stA="50000" endPos="50000" dist="5000" dir="5400000" sy="-100000" rotWithShape="0"/>
                  </a:effectLst>
                  <a:latin typeface="TH SarabunPSK" pitchFamily="34" charset="-34"/>
                  <a:cs typeface="TH SarabunPSK" pitchFamily="34" charset="-34"/>
                </a:rPr>
                <a:t>นายรัฐไท </a:t>
              </a:r>
              <a:r>
                <a:rPr lang="th-TH" sz="2100" b="1" cap="all" dirty="0" err="1">
                  <a:ln w="0"/>
                  <a:solidFill>
                    <a:prstClr val="white"/>
                  </a:solidFill>
                  <a:effectLst>
                    <a:reflection blurRad="12700" stA="50000" endPos="50000" dist="5000" dir="5400000" sy="-100000" rotWithShape="0"/>
                  </a:effectLst>
                  <a:latin typeface="TH SarabunPSK" pitchFamily="34" charset="-34"/>
                  <a:cs typeface="TH SarabunPSK" pitchFamily="34" charset="-34"/>
                </a:rPr>
                <a:t>พงษ์</a:t>
              </a:r>
              <a:r>
                <a:rPr lang="th-TH" sz="2100" b="1" cap="all" dirty="0">
                  <a:ln w="0"/>
                  <a:solidFill>
                    <a:prstClr val="white"/>
                  </a:solidFill>
                  <a:effectLst>
                    <a:reflection blurRad="12700" stA="50000" endPos="50000" dist="5000" dir="5400000" sy="-100000" rotWithShape="0"/>
                  </a:effectLst>
                  <a:latin typeface="TH SarabunPSK" pitchFamily="34" charset="-34"/>
                  <a:cs typeface="TH SarabunPSK" pitchFamily="34" charset="-34"/>
                </a:rPr>
                <a:t>ศักดิ์</a:t>
              </a:r>
              <a:endParaRPr lang="th-TH" sz="21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กลุ่ม 4"/>
          <p:cNvGrpSpPr/>
          <p:nvPr/>
        </p:nvGrpSpPr>
        <p:grpSpPr>
          <a:xfrm>
            <a:off x="3369853" y="1268167"/>
            <a:ext cx="2621876" cy="1542814"/>
            <a:chOff x="4681478" y="597224"/>
            <a:chExt cx="2843909" cy="2057085"/>
          </a:xfrm>
        </p:grpSpPr>
        <p:sp>
          <p:nvSpPr>
            <p:cNvPr id="15" name="สี่เหลี่ยมผืนผ้า 14"/>
            <p:cNvSpPr/>
            <p:nvPr/>
          </p:nvSpPr>
          <p:spPr>
            <a:xfrm>
              <a:off x="5137647" y="597224"/>
              <a:ext cx="1853859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100" b="1" cap="all" dirty="0">
                  <a:ln w="0"/>
                  <a:solidFill>
                    <a:prstClr val="white"/>
                  </a:solidFill>
                  <a:effectLst>
                    <a:reflection blurRad="12700" stA="50000" endPos="50000" dist="5000" dir="5400000" sy="-100000" rotWithShape="0"/>
                  </a:effectLst>
                  <a:latin typeface="TH SarabunPSK" pitchFamily="34" charset="-34"/>
                  <a:cs typeface="TH SarabunPSK" pitchFamily="34" charset="-34"/>
                </a:rPr>
                <a:t>นางบุญเรือน แข็งขัน</a:t>
              </a:r>
              <a:endParaRPr lang="th-TH" sz="2100" dirty="0">
                <a:solidFill>
                  <a:prstClr val="white"/>
                </a:solidFill>
              </a:endParaRPr>
            </a:p>
          </p:txBody>
        </p: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1478" y="1012016"/>
              <a:ext cx="2843909" cy="1642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กลุ่ม 2"/>
          <p:cNvGrpSpPr/>
          <p:nvPr/>
        </p:nvGrpSpPr>
        <p:grpSpPr>
          <a:xfrm>
            <a:off x="330838" y="1281238"/>
            <a:ext cx="2684615" cy="1542814"/>
            <a:chOff x="1606894" y="597224"/>
            <a:chExt cx="2911961" cy="2057085"/>
          </a:xfrm>
        </p:grpSpPr>
        <p:sp>
          <p:nvSpPr>
            <p:cNvPr id="4" name="สี่เหลี่ยมผืนผ้า 3"/>
            <p:cNvSpPr/>
            <p:nvPr/>
          </p:nvSpPr>
          <p:spPr>
            <a:xfrm>
              <a:off x="1855245" y="597224"/>
              <a:ext cx="2111195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100" b="1" cap="all" dirty="0">
                  <a:ln w="0"/>
                  <a:solidFill>
                    <a:prstClr val="white"/>
                  </a:solidFill>
                  <a:effectLst>
                    <a:reflection blurRad="12700" stA="50000" endPos="50000" dist="5000" dir="5400000" sy="-100000" rotWithShape="0"/>
                  </a:effectLst>
                  <a:latin typeface="TH SarabunPSK" pitchFamily="34" charset="-34"/>
                  <a:cs typeface="TH SarabunPSK" pitchFamily="34" charset="-34"/>
                </a:rPr>
                <a:t>ศูนย์วิจัยพืชสวนจันทบุรี</a:t>
              </a:r>
              <a:endParaRPr lang="th-TH" sz="2100" dirty="0">
                <a:solidFill>
                  <a:prstClr val="white"/>
                </a:solidFill>
              </a:endParaRPr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94" y="1004898"/>
              <a:ext cx="2911961" cy="1649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กลุ่ม 7"/>
          <p:cNvGrpSpPr/>
          <p:nvPr/>
        </p:nvGrpSpPr>
        <p:grpSpPr>
          <a:xfrm>
            <a:off x="3347786" y="2803560"/>
            <a:ext cx="2666985" cy="1616715"/>
            <a:chOff x="4652057" y="2644415"/>
            <a:chExt cx="2892838" cy="2155620"/>
          </a:xfrm>
        </p:grpSpPr>
        <p:sp>
          <p:nvSpPr>
            <p:cNvPr id="12" name="สี่เหลี่ยมผืนผ้า 11"/>
            <p:cNvSpPr/>
            <p:nvPr/>
          </p:nvSpPr>
          <p:spPr>
            <a:xfrm>
              <a:off x="5069818" y="2644415"/>
              <a:ext cx="1813867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100" b="1" cap="all" dirty="0">
                  <a:ln w="0"/>
                  <a:solidFill>
                    <a:prstClr val="white"/>
                  </a:solidFill>
                  <a:effectLst>
                    <a:reflection blurRad="12700" stA="50000" endPos="50000" dist="5000" dir="5400000" sy="-100000" rotWithShape="0"/>
                  </a:effectLst>
                  <a:latin typeface="TH SarabunPSK" pitchFamily="34" charset="-34"/>
                  <a:cs typeface="TH SarabunPSK" pitchFamily="34" charset="-34"/>
                </a:rPr>
                <a:t>นายอินทนิล  ทองไม้</a:t>
              </a:r>
              <a:endParaRPr lang="th-TH" sz="2100" dirty="0">
                <a:solidFill>
                  <a:prstClr val="white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057" y="3096799"/>
              <a:ext cx="2892838" cy="1703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กลุ่ม 6"/>
          <p:cNvGrpSpPr/>
          <p:nvPr/>
        </p:nvGrpSpPr>
        <p:grpSpPr>
          <a:xfrm>
            <a:off x="6189218" y="2803560"/>
            <a:ext cx="2642905" cy="1616716"/>
            <a:chOff x="7662851" y="2644415"/>
            <a:chExt cx="2866718" cy="2155621"/>
          </a:xfrm>
        </p:grpSpPr>
        <p:sp>
          <p:nvSpPr>
            <p:cNvPr id="13" name="สี่เหลี่ยมผืนผ้า 12"/>
            <p:cNvSpPr/>
            <p:nvPr/>
          </p:nvSpPr>
          <p:spPr>
            <a:xfrm>
              <a:off x="8181043" y="2644415"/>
              <a:ext cx="1565226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100" b="1" cap="all" dirty="0">
                  <a:ln w="0"/>
                  <a:solidFill>
                    <a:prstClr val="white"/>
                  </a:solidFill>
                  <a:effectLst>
                    <a:reflection blurRad="12700" stA="50000" endPos="50000" dist="5000" dir="5400000" sy="-100000" rotWithShape="0"/>
                  </a:effectLst>
                  <a:latin typeface="TH SarabunPSK" pitchFamily="34" charset="-34"/>
                  <a:cs typeface="TH SarabunPSK" pitchFamily="34" charset="-34"/>
                </a:rPr>
                <a:t>นายไสว นาเจริญ</a:t>
              </a:r>
              <a:endParaRPr lang="th-TH" sz="2100" dirty="0">
                <a:solidFill>
                  <a:prstClr val="white"/>
                </a:solidFill>
              </a:endParaRPr>
            </a:p>
          </p:txBody>
        </p:sp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2851" y="3114871"/>
              <a:ext cx="2866718" cy="1685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กลุ่ม 5"/>
          <p:cNvGrpSpPr/>
          <p:nvPr/>
        </p:nvGrpSpPr>
        <p:grpSpPr>
          <a:xfrm>
            <a:off x="6191241" y="1261553"/>
            <a:ext cx="2670293" cy="1560189"/>
            <a:chOff x="7665548" y="588407"/>
            <a:chExt cx="2896426" cy="2080252"/>
          </a:xfrm>
        </p:grpSpPr>
        <p:sp>
          <p:nvSpPr>
            <p:cNvPr id="16" name="สี่เหลี่ยมผืนผ้า 15"/>
            <p:cNvSpPr/>
            <p:nvPr/>
          </p:nvSpPr>
          <p:spPr>
            <a:xfrm>
              <a:off x="7892033" y="588407"/>
              <a:ext cx="2050337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100" b="1" cap="all" dirty="0">
                  <a:ln w="0"/>
                  <a:solidFill>
                    <a:prstClr val="white"/>
                  </a:solidFill>
                  <a:effectLst>
                    <a:reflection blurRad="12700" stA="50000" endPos="50000" dist="5000" dir="5400000" sy="-100000" rotWithShape="0"/>
                  </a:effectLst>
                  <a:latin typeface="TH SarabunPSK" pitchFamily="34" charset="-34"/>
                  <a:cs typeface="TH SarabunPSK" pitchFamily="34" charset="-34"/>
                </a:rPr>
                <a:t>นางปาลกวินนา  กลับดี</a:t>
              </a:r>
            </a:p>
          </p:txBody>
        </p:sp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5548" y="1048051"/>
              <a:ext cx="2896426" cy="1620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0" name="กลุ่ม 19"/>
          <p:cNvGrpSpPr/>
          <p:nvPr/>
        </p:nvGrpSpPr>
        <p:grpSpPr>
          <a:xfrm>
            <a:off x="2935705" y="4493823"/>
            <a:ext cx="6208295" cy="2320763"/>
            <a:chOff x="3914275" y="4301060"/>
            <a:chExt cx="8277726" cy="3094351"/>
          </a:xfrm>
        </p:grpSpPr>
        <p:pic>
          <p:nvPicPr>
            <p:cNvPr id="3076" name="Picture 4" descr="à¸£à¸¹à¸à¸ à¸²à¸à¸à¸µà¹à¹à¸à¸µà¹à¸¢à¸§à¸à¹à¸­à¸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4275" y="4301060"/>
              <a:ext cx="8277726" cy="3094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สี่เหลี่ยมผืนผ้ามุมมน 22"/>
            <p:cNvSpPr/>
            <p:nvPr/>
          </p:nvSpPr>
          <p:spPr>
            <a:xfrm>
              <a:off x="4617694" y="4966487"/>
              <a:ext cx="7345707" cy="1872391"/>
            </a:xfrm>
            <a:prstGeom prst="roundRect">
              <a:avLst/>
            </a:prstGeom>
            <a:noFill/>
            <a:ln>
              <a:noFill/>
            </a:ln>
            <a:effectLst>
              <a:outerShdw blurRad="40000" dist="20000" dir="5400000" rotWithShape="0">
                <a:srgbClr val="000000">
                  <a:alpha val="44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th-TH" sz="2475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กลีบเลี้ยงสีแดงกว้างและยาวน้อยกว่ากลีบเลี้ยงสีเขียวเล็กน้อย ส่วนความหนาใกล้เคียงกัน (0.86,1.2 และ </a:t>
              </a:r>
              <a:r>
                <a:rPr lang="en-US" sz="2475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0.02 </a:t>
              </a:r>
              <a:r>
                <a:rPr lang="th-TH" sz="2475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มิลลิเมตร)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56613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55794" y="5889533"/>
            <a:ext cx="854034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600" b="1" dirty="0">
                <a:ln w="0"/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ภาพที่</a:t>
            </a:r>
            <a:r>
              <a:rPr lang="en-US" sz="2600" b="1" dirty="0">
                <a:ln w="0"/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 2 </a:t>
            </a:r>
            <a:r>
              <a:rPr lang="th-TH" sz="2600" b="1" dirty="0">
                <a:ln w="0"/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แสดงสัดส่วนการเกิดกลีบเลี้ยงสีเขียวต่อสีแดงตั้งแต่ระยะ 0 ถึง 6 จากแปลงมังคุด</a:t>
            </a:r>
            <a:endParaRPr lang="en-US" sz="2600" b="1" dirty="0">
              <a:ln w="0"/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5" name="กลุ่ม 4"/>
          <p:cNvGrpSpPr/>
          <p:nvPr/>
        </p:nvGrpSpPr>
        <p:grpSpPr>
          <a:xfrm>
            <a:off x="282888" y="1022901"/>
            <a:ext cx="1944070" cy="2271728"/>
            <a:chOff x="1587500" y="159379"/>
            <a:chExt cx="2152209" cy="3028971"/>
          </a:xfrm>
        </p:grpSpPr>
        <p:sp>
          <p:nvSpPr>
            <p:cNvPr id="4" name="สี่เหลี่ยมผืนผ้า 3"/>
            <p:cNvSpPr/>
            <p:nvPr/>
          </p:nvSpPr>
          <p:spPr>
            <a:xfrm>
              <a:off x="1587500" y="2695907"/>
              <a:ext cx="1869037" cy="49244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th-TH" sz="1800" b="1" dirty="0">
                  <a:ln w="0"/>
                  <a:solidFill>
                    <a:prstClr val="white"/>
                  </a:solidFill>
                  <a:latin typeface="TH SarabunPSK" pitchFamily="34" charset="-34"/>
                  <a:cs typeface="TH SarabunPSK" pitchFamily="34" charset="-34"/>
                </a:rPr>
                <a:t>ศูนย์วิจัยพืชสวนจันทบุรี</a:t>
              </a:r>
              <a:endParaRPr lang="th-TH" sz="1800" b="1" dirty="0">
                <a:ln w="0"/>
                <a:solidFill>
                  <a:prstClr val="white"/>
                </a:solidFill>
              </a:endParaRPr>
            </a:p>
          </p:txBody>
        </p:sp>
        <p:pic>
          <p:nvPicPr>
            <p:cNvPr id="20" name="Picture 3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670389" y="159379"/>
              <a:ext cx="2069320" cy="25734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กลุ่ม 5"/>
          <p:cNvGrpSpPr/>
          <p:nvPr/>
        </p:nvGrpSpPr>
        <p:grpSpPr>
          <a:xfrm>
            <a:off x="2468062" y="1012536"/>
            <a:ext cx="1938200" cy="2272225"/>
            <a:chOff x="3862016" y="140748"/>
            <a:chExt cx="2145711" cy="3029634"/>
          </a:xfrm>
        </p:grpSpPr>
        <p:sp>
          <p:nvSpPr>
            <p:cNvPr id="11" name="สี่เหลี่ยมผืนผ้า 10"/>
            <p:cNvSpPr/>
            <p:nvPr/>
          </p:nvSpPr>
          <p:spPr>
            <a:xfrm>
              <a:off x="3862016" y="2677939"/>
              <a:ext cx="2145711" cy="49244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th-TH" sz="1800" b="1" dirty="0">
                  <a:ln w="0"/>
                  <a:solidFill>
                    <a:prstClr val="white"/>
                  </a:solidFill>
                  <a:latin typeface="TH SarabunPSK" pitchFamily="34" charset="-34"/>
                  <a:cs typeface="TH SarabunPSK" pitchFamily="34" charset="-34"/>
                </a:rPr>
                <a:t>นายจำนง โพธิ์งาม </a:t>
              </a:r>
              <a:endParaRPr lang="th-TH" sz="1800" b="1" dirty="0">
                <a:ln w="0"/>
                <a:solidFill>
                  <a:prstClr val="white"/>
                </a:solidFill>
              </a:endParaRPr>
            </a:p>
          </p:txBody>
        </p:sp>
        <p:pic>
          <p:nvPicPr>
            <p:cNvPr id="21" name="Picture 4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66712" y="140748"/>
              <a:ext cx="2130523" cy="25734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กลุ่ม 6"/>
          <p:cNvGrpSpPr/>
          <p:nvPr/>
        </p:nvGrpSpPr>
        <p:grpSpPr>
          <a:xfrm>
            <a:off x="4611763" y="1000504"/>
            <a:ext cx="1911878" cy="2290996"/>
            <a:chOff x="6149017" y="142879"/>
            <a:chExt cx="2116570" cy="3054662"/>
          </a:xfrm>
        </p:grpSpPr>
        <p:sp>
          <p:nvSpPr>
            <p:cNvPr id="14" name="สี่เหลี่ยมผืนผ้า 13"/>
            <p:cNvSpPr/>
            <p:nvPr/>
          </p:nvSpPr>
          <p:spPr>
            <a:xfrm>
              <a:off x="6310262" y="2705098"/>
              <a:ext cx="1538955" cy="49244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th-TH" sz="1800" b="1" dirty="0">
                  <a:ln w="0"/>
                  <a:solidFill>
                    <a:prstClr val="white"/>
                  </a:solidFill>
                  <a:latin typeface="TH SarabunPSK" pitchFamily="34" charset="-34"/>
                  <a:cs typeface="TH SarabunPSK" pitchFamily="34" charset="-34"/>
                </a:rPr>
                <a:t>นายรัฐไท </a:t>
              </a:r>
              <a:r>
                <a:rPr lang="th-TH" sz="1800" b="1" dirty="0" err="1">
                  <a:ln w="0"/>
                  <a:solidFill>
                    <a:prstClr val="white"/>
                  </a:solidFill>
                  <a:latin typeface="TH SarabunPSK" pitchFamily="34" charset="-34"/>
                  <a:cs typeface="TH SarabunPSK" pitchFamily="34" charset="-34"/>
                </a:rPr>
                <a:t>พงษ์</a:t>
              </a:r>
              <a:r>
                <a:rPr lang="th-TH" sz="1800" b="1" dirty="0">
                  <a:ln w="0"/>
                  <a:solidFill>
                    <a:prstClr val="white"/>
                  </a:solidFill>
                  <a:latin typeface="TH SarabunPSK" pitchFamily="34" charset="-34"/>
                  <a:cs typeface="TH SarabunPSK" pitchFamily="34" charset="-34"/>
                </a:rPr>
                <a:t>ศักดิ์</a:t>
              </a:r>
              <a:endParaRPr lang="th-TH" sz="1800" b="1" dirty="0">
                <a:ln w="0"/>
                <a:solidFill>
                  <a:prstClr val="white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49017" y="142879"/>
              <a:ext cx="2116570" cy="25899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กลุ่ม 7"/>
          <p:cNvGrpSpPr/>
          <p:nvPr/>
        </p:nvGrpSpPr>
        <p:grpSpPr>
          <a:xfrm>
            <a:off x="6793962" y="990454"/>
            <a:ext cx="1926295" cy="2290996"/>
            <a:chOff x="8406878" y="142879"/>
            <a:chExt cx="2132531" cy="3054662"/>
          </a:xfrm>
        </p:grpSpPr>
        <p:sp>
          <p:nvSpPr>
            <p:cNvPr id="15" name="สี่เหลี่ยมผืนผ้า 14"/>
            <p:cNvSpPr/>
            <p:nvPr/>
          </p:nvSpPr>
          <p:spPr>
            <a:xfrm>
              <a:off x="8584382" y="2705098"/>
              <a:ext cx="1650758" cy="49244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th-TH" sz="1800" b="1" dirty="0">
                  <a:ln w="0"/>
                  <a:solidFill>
                    <a:prstClr val="white"/>
                  </a:solidFill>
                  <a:latin typeface="TH SarabunPSK" pitchFamily="34" charset="-34"/>
                  <a:cs typeface="TH SarabunPSK" pitchFamily="34" charset="-34"/>
                </a:rPr>
                <a:t>นางบุญเรือน แข็งขัน</a:t>
              </a:r>
              <a:endParaRPr lang="th-TH" sz="1800" b="1" dirty="0">
                <a:ln w="0"/>
                <a:solidFill>
                  <a:prstClr val="white"/>
                </a:solidFill>
              </a:endParaRPr>
            </a:p>
          </p:txBody>
        </p:sp>
        <p:pic>
          <p:nvPicPr>
            <p:cNvPr id="24" name="Picture 3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406878" y="142879"/>
              <a:ext cx="2132531" cy="25988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กลุ่ม 8"/>
          <p:cNvGrpSpPr/>
          <p:nvPr/>
        </p:nvGrpSpPr>
        <p:grpSpPr>
          <a:xfrm>
            <a:off x="355795" y="3251196"/>
            <a:ext cx="1897355" cy="2306404"/>
            <a:chOff x="1684710" y="3130438"/>
            <a:chExt cx="2100493" cy="3075206"/>
          </a:xfrm>
        </p:grpSpPr>
        <p:sp>
          <p:nvSpPr>
            <p:cNvPr id="12" name="สี่เหลี่ยมผืนผ้า 11"/>
            <p:cNvSpPr/>
            <p:nvPr/>
          </p:nvSpPr>
          <p:spPr>
            <a:xfrm>
              <a:off x="1753968" y="5713201"/>
              <a:ext cx="1615266" cy="49244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th-TH" sz="1800" b="1" dirty="0">
                  <a:ln w="0"/>
                  <a:solidFill>
                    <a:prstClr val="white"/>
                  </a:solidFill>
                  <a:latin typeface="TH SarabunPSK" pitchFamily="34" charset="-34"/>
                  <a:cs typeface="TH SarabunPSK" pitchFamily="34" charset="-34"/>
                </a:rPr>
                <a:t>นายอินทนิล  ทองไม้</a:t>
              </a:r>
              <a:endParaRPr lang="th-TH" sz="1800" b="1" dirty="0">
                <a:ln w="0"/>
                <a:solidFill>
                  <a:prstClr val="white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684710" y="3130438"/>
              <a:ext cx="2100493" cy="25636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กลุ่ม 16"/>
          <p:cNvGrpSpPr/>
          <p:nvPr/>
        </p:nvGrpSpPr>
        <p:grpSpPr>
          <a:xfrm>
            <a:off x="4611764" y="3253205"/>
            <a:ext cx="1947068" cy="2278190"/>
            <a:chOff x="6149018" y="3130438"/>
            <a:chExt cx="2155529" cy="3037587"/>
          </a:xfrm>
        </p:grpSpPr>
        <p:sp>
          <p:nvSpPr>
            <p:cNvPr id="13" name="สี่เหลี่ยมผืนผ้า 12"/>
            <p:cNvSpPr/>
            <p:nvPr/>
          </p:nvSpPr>
          <p:spPr>
            <a:xfrm>
              <a:off x="6396021" y="5675582"/>
              <a:ext cx="1395212" cy="49244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th-TH" sz="1800" b="1" dirty="0">
                  <a:ln w="0"/>
                  <a:solidFill>
                    <a:prstClr val="white"/>
                  </a:solidFill>
                  <a:latin typeface="TH SarabunPSK" pitchFamily="34" charset="-34"/>
                  <a:cs typeface="TH SarabunPSK" pitchFamily="34" charset="-34"/>
                </a:rPr>
                <a:t>นายไสว นาเจริญ</a:t>
              </a:r>
              <a:endParaRPr lang="th-TH" sz="1800" b="1" dirty="0">
                <a:ln w="0"/>
                <a:solidFill>
                  <a:prstClr val="white"/>
                </a:solidFill>
              </a:endParaRPr>
            </a:p>
          </p:txBody>
        </p:sp>
        <p:pic>
          <p:nvPicPr>
            <p:cNvPr id="26" name="Picture 3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49018" y="3130438"/>
              <a:ext cx="2155529" cy="25636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กลุ่ม 9"/>
          <p:cNvGrpSpPr/>
          <p:nvPr/>
        </p:nvGrpSpPr>
        <p:grpSpPr>
          <a:xfrm>
            <a:off x="2468812" y="3254803"/>
            <a:ext cx="1937297" cy="2308923"/>
            <a:chOff x="3863016" y="3130438"/>
            <a:chExt cx="2144711" cy="3078564"/>
          </a:xfrm>
        </p:grpSpPr>
        <p:sp>
          <p:nvSpPr>
            <p:cNvPr id="16" name="สี่เหลี่ยมผืนผ้า 15"/>
            <p:cNvSpPr/>
            <p:nvPr/>
          </p:nvSpPr>
          <p:spPr>
            <a:xfrm>
              <a:off x="3863016" y="5716559"/>
              <a:ext cx="1817573" cy="49244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th-TH" sz="1800" b="1" dirty="0">
                  <a:ln w="0"/>
                  <a:solidFill>
                    <a:prstClr val="white"/>
                  </a:solidFill>
                  <a:latin typeface="TH SarabunPSK" pitchFamily="34" charset="-34"/>
                  <a:cs typeface="TH SarabunPSK" pitchFamily="34" charset="-34"/>
                </a:rPr>
                <a:t>นางปาลกวินนา  กลับดี</a:t>
              </a:r>
            </a:p>
          </p:txBody>
        </p:sp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56631" y="3130438"/>
              <a:ext cx="2051096" cy="25636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สี่เหลี่ยมผืนผ้า 2"/>
          <p:cNvSpPr/>
          <p:nvPr/>
        </p:nvSpPr>
        <p:spPr>
          <a:xfrm>
            <a:off x="6710036" y="3329660"/>
            <a:ext cx="2186108" cy="2169825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/>
        </p:spPr>
        <p:txBody>
          <a:bodyPr wrap="square">
            <a:spAutoFit/>
          </a:bodyPr>
          <a:lstStyle/>
          <a:p>
            <a:pPr algn="thaiDist"/>
            <a:r>
              <a:rPr lang="th-TH" sz="27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ระยะที่พบแสดงอาการกลีบเลี้ยงสีแดงพบตั้งแต่ระยะที่ </a:t>
            </a:r>
            <a:r>
              <a:rPr lang="en-US" sz="27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sz="27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แต่พบมากในระยะที่</a:t>
            </a:r>
            <a:r>
              <a:rPr lang="en-US" sz="27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 6 (50-93.75%)</a:t>
            </a:r>
            <a:endParaRPr lang="th-TH" sz="27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95687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51599" y="5900391"/>
            <a:ext cx="871007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7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ภาพที่</a:t>
            </a:r>
            <a:r>
              <a:rPr lang="en-US" sz="27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3</a:t>
            </a:r>
            <a:r>
              <a:rPr lang="th-TH" sz="27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ปริมาณคลอโรฟิลล์และแอนโทไซ</a:t>
            </a:r>
            <a:r>
              <a:rPr lang="th-TH" sz="2700" b="1" dirty="0" err="1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ยานิน</a:t>
            </a:r>
            <a:r>
              <a:rPr lang="th-TH" sz="27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ในกลีบเลี้ยงของมังคุดจากแปลงมังคุดต่างๆ</a:t>
            </a:r>
            <a:endParaRPr lang="en-US" sz="270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3" name="กลุ่ม 2"/>
          <p:cNvGrpSpPr/>
          <p:nvPr/>
        </p:nvGrpSpPr>
        <p:grpSpPr>
          <a:xfrm>
            <a:off x="180175" y="435409"/>
            <a:ext cx="2191626" cy="2451518"/>
            <a:chOff x="1617060" y="133483"/>
            <a:chExt cx="2267170" cy="3177977"/>
          </a:xfrm>
        </p:grpSpPr>
        <p:sp>
          <p:nvSpPr>
            <p:cNvPr id="4" name="สี่เหลี่ยมผืนผ้า 3"/>
            <p:cNvSpPr/>
            <p:nvPr/>
          </p:nvSpPr>
          <p:spPr>
            <a:xfrm>
              <a:off x="1617060" y="2695907"/>
              <a:ext cx="2267170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b="1" dirty="0">
                  <a:solidFill>
                    <a:srgbClr val="FFFF00"/>
                  </a:solidFill>
                  <a:latin typeface="TH SarabunPSK" pitchFamily="34" charset="-34"/>
                  <a:cs typeface="TH SarabunPSK" pitchFamily="34" charset="-34"/>
                </a:rPr>
                <a:t>ศูนย์วิจัยพืชสวนจันทบุรี</a:t>
              </a:r>
              <a:endParaRPr lang="th-TH" sz="2400" b="1" dirty="0">
                <a:solidFill>
                  <a:srgbClr val="FFFF00"/>
                </a:solidFill>
              </a:endParaRP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675249" y="133483"/>
              <a:ext cx="2170307" cy="24964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กลุ่ม 4"/>
          <p:cNvGrpSpPr/>
          <p:nvPr/>
        </p:nvGrpSpPr>
        <p:grpSpPr>
          <a:xfrm>
            <a:off x="2579013" y="448884"/>
            <a:ext cx="2034005" cy="2377602"/>
            <a:chOff x="3794362" y="123357"/>
            <a:chExt cx="2104115" cy="3170135"/>
          </a:xfrm>
        </p:grpSpPr>
        <p:sp>
          <p:nvSpPr>
            <p:cNvPr id="11" name="สี่เหลี่ยมผืนผ้า 10"/>
            <p:cNvSpPr/>
            <p:nvPr/>
          </p:nvSpPr>
          <p:spPr>
            <a:xfrm>
              <a:off x="3970608" y="2677939"/>
              <a:ext cx="1862554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b="1" dirty="0">
                  <a:solidFill>
                    <a:srgbClr val="FFFF00"/>
                  </a:solidFill>
                  <a:latin typeface="TH SarabunPSK" pitchFamily="34" charset="-34"/>
                  <a:cs typeface="TH SarabunPSK" pitchFamily="34" charset="-34"/>
                </a:rPr>
                <a:t>นายจำนง โพธิ์งาม </a:t>
              </a:r>
              <a:endParaRPr lang="th-TH" sz="2400" b="1" dirty="0">
                <a:solidFill>
                  <a:srgbClr val="FFFF00"/>
                </a:solidFill>
              </a:endParaRPr>
            </a:p>
          </p:txBody>
        </p:sp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94362" y="123357"/>
              <a:ext cx="2104115" cy="25302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กลุ่ม 7"/>
          <p:cNvGrpSpPr/>
          <p:nvPr/>
        </p:nvGrpSpPr>
        <p:grpSpPr>
          <a:xfrm>
            <a:off x="236424" y="3285870"/>
            <a:ext cx="2105949" cy="2409201"/>
            <a:chOff x="1208665" y="3197866"/>
            <a:chExt cx="2807932" cy="3212267"/>
          </a:xfrm>
        </p:grpSpPr>
        <p:sp>
          <p:nvSpPr>
            <p:cNvPr id="15" name="สี่เหลี่ยมผืนผ้า 14"/>
            <p:cNvSpPr/>
            <p:nvPr/>
          </p:nvSpPr>
          <p:spPr>
            <a:xfrm>
              <a:off x="1337658" y="5794580"/>
              <a:ext cx="2569508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b="1" dirty="0">
                  <a:solidFill>
                    <a:srgbClr val="FFFF00"/>
                  </a:solidFill>
                  <a:latin typeface="TH SarabunPSK" pitchFamily="34" charset="-34"/>
                  <a:cs typeface="TH SarabunPSK" pitchFamily="34" charset="-34"/>
                </a:rPr>
                <a:t>นางบุญเรือน แข็งขัน</a:t>
              </a:r>
              <a:endParaRPr lang="th-TH" sz="2400" b="1" dirty="0">
                <a:solidFill>
                  <a:srgbClr val="FFFF00"/>
                </a:solidFill>
              </a:endParaRPr>
            </a:p>
          </p:txBody>
        </p:sp>
        <p:pic>
          <p:nvPicPr>
            <p:cNvPr id="23" name="Picture 3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08665" y="3197866"/>
              <a:ext cx="2807932" cy="25849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กลุ่ม 8"/>
          <p:cNvGrpSpPr/>
          <p:nvPr/>
        </p:nvGrpSpPr>
        <p:grpSpPr>
          <a:xfrm>
            <a:off x="2579013" y="3269125"/>
            <a:ext cx="2020372" cy="2380881"/>
            <a:chOff x="3677996" y="3197866"/>
            <a:chExt cx="2693829" cy="3174507"/>
          </a:xfrm>
        </p:grpSpPr>
        <p:sp>
          <p:nvSpPr>
            <p:cNvPr id="13" name="สี่เหลี่ยมผืนผ้า 12"/>
            <p:cNvSpPr/>
            <p:nvPr/>
          </p:nvSpPr>
          <p:spPr>
            <a:xfrm>
              <a:off x="3947032" y="5756820"/>
              <a:ext cx="2163413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b="1" dirty="0">
                  <a:solidFill>
                    <a:srgbClr val="FFFF00"/>
                  </a:solidFill>
                  <a:latin typeface="TH SarabunPSK" pitchFamily="34" charset="-34"/>
                  <a:cs typeface="TH SarabunPSK" pitchFamily="34" charset="-34"/>
                </a:rPr>
                <a:t>นายไสว นาเจริญ</a:t>
              </a:r>
              <a:endParaRPr lang="th-TH" sz="2400" b="1" dirty="0">
                <a:solidFill>
                  <a:srgbClr val="FFFF00"/>
                </a:solidFill>
              </a:endParaRPr>
            </a:p>
          </p:txBody>
        </p:sp>
        <p:pic>
          <p:nvPicPr>
            <p:cNvPr id="28" name="Picture 4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77996" y="3197866"/>
              <a:ext cx="2693829" cy="25849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กลุ่ม 5"/>
          <p:cNvGrpSpPr/>
          <p:nvPr/>
        </p:nvGrpSpPr>
        <p:grpSpPr>
          <a:xfrm>
            <a:off x="4847021" y="435408"/>
            <a:ext cx="1896330" cy="2391078"/>
            <a:chOff x="6206255" y="123357"/>
            <a:chExt cx="1961695" cy="3188103"/>
          </a:xfrm>
        </p:grpSpPr>
        <p:sp>
          <p:nvSpPr>
            <p:cNvPr id="12" name="สี่เหลี่ยมผืนผ้า 11"/>
            <p:cNvSpPr/>
            <p:nvPr/>
          </p:nvSpPr>
          <p:spPr>
            <a:xfrm>
              <a:off x="6206255" y="2695907"/>
              <a:ext cx="1948783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b="1" dirty="0">
                  <a:solidFill>
                    <a:srgbClr val="FFFF00"/>
                  </a:solidFill>
                  <a:latin typeface="TH SarabunPSK" pitchFamily="34" charset="-34"/>
                  <a:cs typeface="TH SarabunPSK" pitchFamily="34" charset="-34"/>
                </a:rPr>
                <a:t>นายอินทนิล  ทองไม้</a:t>
              </a:r>
              <a:endParaRPr lang="th-TH" sz="2400" b="1" dirty="0">
                <a:solidFill>
                  <a:srgbClr val="FFFF00"/>
                </a:solidFill>
              </a:endParaRPr>
            </a:p>
          </p:txBody>
        </p:sp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07056" y="123357"/>
              <a:ext cx="1960894" cy="25657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กลุ่ม 6"/>
          <p:cNvGrpSpPr/>
          <p:nvPr/>
        </p:nvGrpSpPr>
        <p:grpSpPr>
          <a:xfrm>
            <a:off x="6966883" y="454758"/>
            <a:ext cx="2133918" cy="2389971"/>
            <a:chOff x="8362932" y="133483"/>
            <a:chExt cx="2207472" cy="3186628"/>
          </a:xfrm>
        </p:grpSpPr>
        <p:sp>
          <p:nvSpPr>
            <p:cNvPr id="16" name="สี่เหลี่ยมผืนผ้า 15"/>
            <p:cNvSpPr/>
            <p:nvPr/>
          </p:nvSpPr>
          <p:spPr>
            <a:xfrm>
              <a:off x="8362932" y="2704558"/>
              <a:ext cx="2207472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b="1" dirty="0">
                  <a:solidFill>
                    <a:srgbClr val="FFFF00"/>
                  </a:solidFill>
                  <a:latin typeface="TH SarabunPSK" pitchFamily="34" charset="-34"/>
                  <a:cs typeface="TH SarabunPSK" pitchFamily="34" charset="-34"/>
                </a:rPr>
                <a:t>นางปาลกวินนา  กลับดี</a:t>
              </a:r>
            </a:p>
          </p:txBody>
        </p:sp>
        <p:pic>
          <p:nvPicPr>
            <p:cNvPr id="30" name="Picture 3"/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384727" y="133483"/>
              <a:ext cx="2052007" cy="25710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กลุ่ม 9"/>
          <p:cNvGrpSpPr/>
          <p:nvPr/>
        </p:nvGrpSpPr>
        <p:grpSpPr>
          <a:xfrm>
            <a:off x="4853571" y="3256686"/>
            <a:ext cx="1889782" cy="2367869"/>
            <a:chOff x="6022251" y="3199248"/>
            <a:chExt cx="2519709" cy="3157158"/>
          </a:xfrm>
        </p:grpSpPr>
        <p:sp>
          <p:nvSpPr>
            <p:cNvPr id="14" name="สี่เหลี่ยมผืนผ้า 13"/>
            <p:cNvSpPr/>
            <p:nvPr/>
          </p:nvSpPr>
          <p:spPr>
            <a:xfrm>
              <a:off x="6080383" y="5740853"/>
              <a:ext cx="2392108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b="1" dirty="0">
                  <a:solidFill>
                    <a:srgbClr val="FFFF00"/>
                  </a:solidFill>
                  <a:latin typeface="TH SarabunPSK" pitchFamily="34" charset="-34"/>
                  <a:cs typeface="TH SarabunPSK" pitchFamily="34" charset="-34"/>
                </a:rPr>
                <a:t>นายรัฐไท </a:t>
              </a:r>
              <a:r>
                <a:rPr lang="th-TH" sz="2400" b="1" dirty="0" err="1">
                  <a:solidFill>
                    <a:srgbClr val="FFFF00"/>
                  </a:solidFill>
                  <a:latin typeface="TH SarabunPSK" pitchFamily="34" charset="-34"/>
                  <a:cs typeface="TH SarabunPSK" pitchFamily="34" charset="-34"/>
                </a:rPr>
                <a:t>พงษ์</a:t>
              </a:r>
              <a:r>
                <a:rPr lang="th-TH" sz="2400" b="1" dirty="0">
                  <a:solidFill>
                    <a:srgbClr val="FFFF00"/>
                  </a:solidFill>
                  <a:latin typeface="TH SarabunPSK" pitchFamily="34" charset="-34"/>
                  <a:cs typeface="TH SarabunPSK" pitchFamily="34" charset="-34"/>
                </a:rPr>
                <a:t>ศักดิ์</a:t>
              </a:r>
              <a:endParaRPr lang="th-TH" sz="2400" b="1" dirty="0">
                <a:solidFill>
                  <a:srgbClr val="FFFF00"/>
                </a:solidFill>
              </a:endParaRPr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22251" y="3199248"/>
              <a:ext cx="2519709" cy="25762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1186" y="3685347"/>
            <a:ext cx="1780484" cy="138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67345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กลุ่ม 8"/>
          <p:cNvGrpSpPr/>
          <p:nvPr/>
        </p:nvGrpSpPr>
        <p:grpSpPr>
          <a:xfrm>
            <a:off x="-379950" y="4266518"/>
            <a:ext cx="9523949" cy="2693756"/>
            <a:chOff x="4094838" y="767111"/>
            <a:chExt cx="4906459" cy="1926601"/>
          </a:xfrm>
        </p:grpSpPr>
        <p:pic>
          <p:nvPicPr>
            <p:cNvPr id="16386" name="Picture 2" descr="ผลการค้นหารูปภาพสำหรับ ป้ายข้อความ 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4838" y="767111"/>
              <a:ext cx="4906459" cy="1926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247441" y="1190043"/>
              <a:ext cx="3647524" cy="858487"/>
            </a:xfrm>
            <a:prstGeom prst="rect">
              <a:avLst/>
            </a:prstGeom>
            <a:noFill/>
            <a:ln>
              <a:noFill/>
              <a:prstDash val="dashDot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thaiDist"/>
              <a:r>
                <a:rPr lang="th-TH" sz="3600" b="1" dirty="0">
                  <a:solidFill>
                    <a:prstClr val="white"/>
                  </a:solidFill>
                  <a:latin typeface="TH SarabunPSK" pitchFamily="34" charset="-34"/>
                  <a:cs typeface="TH SarabunPSK" pitchFamily="34" charset="-34"/>
                </a:rPr>
                <a:t>ปริมาณแอนโทไซ</a:t>
              </a:r>
              <a:r>
                <a:rPr lang="th-TH" sz="3600" b="1" dirty="0" err="1">
                  <a:solidFill>
                    <a:prstClr val="white"/>
                  </a:solidFill>
                  <a:latin typeface="TH SarabunPSK" pitchFamily="34" charset="-34"/>
                  <a:cs typeface="TH SarabunPSK" pitchFamily="34" charset="-34"/>
                </a:rPr>
                <a:t>ยานิน</a:t>
              </a:r>
              <a:r>
                <a:rPr lang="th-TH" sz="3600" b="1" dirty="0">
                  <a:solidFill>
                    <a:prstClr val="white"/>
                  </a:solidFill>
                  <a:latin typeface="TH SarabunPSK" pitchFamily="34" charset="-34"/>
                  <a:cs typeface="TH SarabunPSK" pitchFamily="34" charset="-34"/>
                </a:rPr>
                <a:t>ในกลีบสีแดงมีมาก</a:t>
              </a:r>
              <a:r>
                <a:rPr lang="th-TH" sz="3600" b="1" dirty="0" smtClean="0">
                  <a:solidFill>
                    <a:prstClr val="white"/>
                  </a:solidFill>
                  <a:latin typeface="TH SarabunPSK" pitchFamily="34" charset="-34"/>
                  <a:cs typeface="TH SarabunPSK" pitchFamily="34" charset="-34"/>
                </a:rPr>
                <a:t>ขึ้น</a:t>
              </a:r>
            </a:p>
            <a:p>
              <a:pPr algn="thaiDist"/>
              <a:r>
                <a:rPr lang="th-TH" sz="3600" b="1" dirty="0">
                  <a:solidFill>
                    <a:prstClr val="white"/>
                  </a:solidFill>
                  <a:latin typeface="TH SarabunPSK" pitchFamily="34" charset="-34"/>
                  <a:cs typeface="TH SarabunPSK" pitchFamily="34" charset="-34"/>
                </a:rPr>
                <a:t> </a:t>
              </a:r>
              <a:r>
                <a:rPr lang="th-TH" sz="3600" b="1" dirty="0" smtClean="0">
                  <a:solidFill>
                    <a:prstClr val="white"/>
                  </a:solidFill>
                  <a:latin typeface="TH SarabunPSK" pitchFamily="34" charset="-34"/>
                  <a:cs typeface="TH SarabunPSK" pitchFamily="34" charset="-34"/>
                </a:rPr>
                <a:t>   เมื่อ</a:t>
              </a:r>
              <a:r>
                <a:rPr lang="th-TH" sz="3600" b="1" dirty="0">
                  <a:solidFill>
                    <a:prstClr val="white"/>
                  </a:solidFill>
                  <a:latin typeface="TH SarabunPSK" pitchFamily="34" charset="-34"/>
                  <a:cs typeface="TH SarabunPSK" pitchFamily="34" charset="-34"/>
                </a:rPr>
                <a:t>อายุเก็บเกี่ยว</a:t>
              </a:r>
              <a:r>
                <a:rPr lang="th-TH" sz="3600" b="1" dirty="0" smtClean="0">
                  <a:solidFill>
                    <a:prstClr val="white"/>
                  </a:solidFill>
                  <a:latin typeface="TH SarabunPSK" pitchFamily="34" charset="-34"/>
                  <a:cs typeface="TH SarabunPSK" pitchFamily="34" charset="-34"/>
                </a:rPr>
                <a:t>มากขึ้น</a:t>
              </a:r>
              <a:endParaRPr lang="th-TH" sz="36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14" name="กลุ่ม 13"/>
          <p:cNvGrpSpPr/>
          <p:nvPr/>
        </p:nvGrpSpPr>
        <p:grpSpPr>
          <a:xfrm>
            <a:off x="-379950" y="2176333"/>
            <a:ext cx="9523949" cy="2729539"/>
            <a:chOff x="0" y="2280734"/>
            <a:chExt cx="9017669" cy="2617371"/>
          </a:xfrm>
        </p:grpSpPr>
        <p:pic>
          <p:nvPicPr>
            <p:cNvPr id="1028" name="Picture 4" descr="https://i687.photobucket.com/albums/vv237/4-one/4-1/HT/s1_4s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80734"/>
              <a:ext cx="9017669" cy="2617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9"/>
            <p:cNvSpPr txBox="1"/>
            <p:nvPr/>
          </p:nvSpPr>
          <p:spPr>
            <a:xfrm>
              <a:off x="2336950" y="2982911"/>
              <a:ext cx="6680717" cy="839056"/>
            </a:xfrm>
            <a:prstGeom prst="rect">
              <a:avLst/>
            </a:prstGeom>
            <a:noFill/>
            <a:ln>
              <a:noFill/>
              <a:prstDash val="dashDot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thaiDist"/>
              <a:r>
                <a:rPr lang="th-TH" sz="3600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ปริมาณคลอโร</a:t>
              </a:r>
              <a:r>
                <a:rPr lang="th-TH" sz="3600" b="1" dirty="0" err="1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ฟิลลดลง</a:t>
              </a:r>
              <a:r>
                <a:rPr lang="th-TH" sz="3600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ตามอายุการเก็บเกี่ยว </a:t>
              </a:r>
            </a:p>
          </p:txBody>
        </p:sp>
      </p:grpSp>
      <p:grpSp>
        <p:nvGrpSpPr>
          <p:cNvPr id="15" name="กลุ่ม 14"/>
          <p:cNvGrpSpPr/>
          <p:nvPr/>
        </p:nvGrpSpPr>
        <p:grpSpPr>
          <a:xfrm>
            <a:off x="-400050" y="22087"/>
            <a:ext cx="9544049" cy="2679296"/>
            <a:chOff x="-784374" y="4580182"/>
            <a:chExt cx="10273371" cy="3572395"/>
          </a:xfrm>
        </p:grpSpPr>
        <p:pic>
          <p:nvPicPr>
            <p:cNvPr id="1026" name="Picture 2" descr="https://i687.photobucket.com/albums/vv237/4-one/4-1/HT/s1_2s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4374" y="4580182"/>
              <a:ext cx="10273371" cy="3572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7"/>
            <p:cNvSpPr txBox="1"/>
            <p:nvPr/>
          </p:nvSpPr>
          <p:spPr>
            <a:xfrm>
              <a:off x="1980590" y="5263541"/>
              <a:ext cx="6680717" cy="1600439"/>
            </a:xfrm>
            <a:prstGeom prst="rect">
              <a:avLst/>
            </a:prstGeom>
            <a:noFill/>
            <a:ln>
              <a:noFill/>
              <a:prstDash val="dashDot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thaiDist"/>
              <a:r>
                <a:rPr lang="th-TH" sz="3600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ปริมาณคลอโร</a:t>
              </a:r>
              <a:r>
                <a:rPr lang="th-TH" sz="3600" b="1" dirty="0" err="1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ฟิล</a:t>
              </a:r>
              <a:r>
                <a:rPr lang="th-TH" sz="3600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ในกลีบเลี้ยงสีเขียวมีมากกว่ากลีบเลี้ยงสีแดง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157220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85735" y="223287"/>
            <a:ext cx="8786813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ตารางที่ </a:t>
            </a:r>
            <a:r>
              <a:rPr lang="en-US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ปริมาณธาตุอาหารในดิน ใบ และกลีบเลี้ยงของมังคุดของมังคุดทั้ง </a:t>
            </a:r>
            <a:r>
              <a:rPr lang="en-US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7 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สวน</a:t>
            </a:r>
            <a:endParaRPr lang="en-US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8" name="กลุ่ม 7"/>
          <p:cNvGrpSpPr/>
          <p:nvPr/>
        </p:nvGrpSpPr>
        <p:grpSpPr>
          <a:xfrm>
            <a:off x="94658" y="851039"/>
            <a:ext cx="3033540" cy="1816343"/>
            <a:chOff x="782905" y="597224"/>
            <a:chExt cx="3171621" cy="2047191"/>
          </a:xfrm>
        </p:grpSpPr>
        <p:sp>
          <p:nvSpPr>
            <p:cNvPr id="4" name="สี่เหลี่ยมผืนผ้า 3"/>
            <p:cNvSpPr/>
            <p:nvPr/>
          </p:nvSpPr>
          <p:spPr>
            <a:xfrm>
              <a:off x="1359370" y="597224"/>
              <a:ext cx="2595156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100" b="1" cap="all" dirty="0">
                  <a:ln w="0"/>
                  <a:solidFill>
                    <a:prstClr val="white"/>
                  </a:solidFill>
                  <a:effectLst>
                    <a:reflection blurRad="12700" stA="50000" endPos="50000" dist="5000" dir="5400000" sy="-100000" rotWithShape="0"/>
                  </a:effectLst>
                  <a:latin typeface="TH SarabunPSK" pitchFamily="34" charset="-34"/>
                  <a:cs typeface="TH SarabunPSK" pitchFamily="34" charset="-34"/>
                </a:rPr>
                <a:t>ศูนย์วิจัยพืชสวนจันทบุรี</a:t>
              </a:r>
              <a:endParaRPr lang="th-TH" sz="2100" dirty="0">
                <a:solidFill>
                  <a:prstClr val="white"/>
                </a:solidFill>
              </a:endParaRPr>
            </a:p>
          </p:txBody>
        </p:sp>
        <p:pic>
          <p:nvPicPr>
            <p:cNvPr id="20" name="Picture 1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82905" y="1012015"/>
              <a:ext cx="2989901" cy="163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กลุ่ม 8"/>
          <p:cNvGrpSpPr/>
          <p:nvPr/>
        </p:nvGrpSpPr>
        <p:grpSpPr>
          <a:xfrm>
            <a:off x="94658" y="2707753"/>
            <a:ext cx="3070603" cy="1913075"/>
            <a:chOff x="777134" y="2626985"/>
            <a:chExt cx="3210371" cy="2156217"/>
          </a:xfrm>
        </p:grpSpPr>
        <p:sp>
          <p:nvSpPr>
            <p:cNvPr id="11" name="สี่เหลี่ยมผืนผ้า 10"/>
            <p:cNvSpPr/>
            <p:nvPr/>
          </p:nvSpPr>
          <p:spPr>
            <a:xfrm>
              <a:off x="1860426" y="2626985"/>
              <a:ext cx="2127079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100" b="1" cap="all" dirty="0">
                  <a:ln w="0"/>
                  <a:solidFill>
                    <a:prstClr val="white"/>
                  </a:solidFill>
                  <a:effectLst>
                    <a:reflection blurRad="12700" stA="50000" endPos="50000" dist="5000" dir="5400000" sy="-100000" rotWithShape="0"/>
                  </a:effectLst>
                  <a:latin typeface="TH SarabunPSK" pitchFamily="34" charset="-34"/>
                  <a:cs typeface="TH SarabunPSK" pitchFamily="34" charset="-34"/>
                </a:rPr>
                <a:t>นายจำนง โพธิ์งาม </a:t>
              </a:r>
              <a:endParaRPr lang="th-TH" sz="2100" dirty="0">
                <a:solidFill>
                  <a:prstClr val="white"/>
                </a:solidFill>
              </a:endParaRP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77134" y="3084405"/>
              <a:ext cx="2995672" cy="16987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กลุ่ม 9"/>
          <p:cNvGrpSpPr/>
          <p:nvPr/>
        </p:nvGrpSpPr>
        <p:grpSpPr>
          <a:xfrm>
            <a:off x="45838" y="4730159"/>
            <a:ext cx="2957369" cy="1828160"/>
            <a:chOff x="777133" y="4768914"/>
            <a:chExt cx="3091983" cy="2060509"/>
          </a:xfrm>
        </p:grpSpPr>
        <p:sp>
          <p:nvSpPr>
            <p:cNvPr id="14" name="สี่เหลี่ยมผืนผ้า 13"/>
            <p:cNvSpPr/>
            <p:nvPr/>
          </p:nvSpPr>
          <p:spPr>
            <a:xfrm>
              <a:off x="1746312" y="4768914"/>
              <a:ext cx="2122804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100" b="1" cap="all" dirty="0">
                  <a:ln w="0"/>
                  <a:solidFill>
                    <a:prstClr val="white"/>
                  </a:solidFill>
                  <a:effectLst>
                    <a:reflection blurRad="12700" stA="50000" endPos="50000" dist="5000" dir="5400000" sy="-100000" rotWithShape="0"/>
                  </a:effectLst>
                  <a:latin typeface="TH SarabunPSK" pitchFamily="34" charset="-34"/>
                  <a:cs typeface="TH SarabunPSK" pitchFamily="34" charset="-34"/>
                </a:rPr>
                <a:t>นายรัฐไท </a:t>
              </a:r>
              <a:r>
                <a:rPr lang="th-TH" sz="2100" b="1" cap="all" dirty="0" err="1">
                  <a:ln w="0"/>
                  <a:solidFill>
                    <a:prstClr val="white"/>
                  </a:solidFill>
                  <a:effectLst>
                    <a:reflection blurRad="12700" stA="50000" endPos="50000" dist="5000" dir="5400000" sy="-100000" rotWithShape="0"/>
                  </a:effectLst>
                  <a:latin typeface="TH SarabunPSK" pitchFamily="34" charset="-34"/>
                  <a:cs typeface="TH SarabunPSK" pitchFamily="34" charset="-34"/>
                </a:rPr>
                <a:t>พงษ์</a:t>
              </a:r>
              <a:r>
                <a:rPr lang="th-TH" sz="2100" b="1" cap="all" dirty="0">
                  <a:ln w="0"/>
                  <a:solidFill>
                    <a:prstClr val="white"/>
                  </a:solidFill>
                  <a:effectLst>
                    <a:reflection blurRad="12700" stA="50000" endPos="50000" dist="5000" dir="5400000" sy="-100000" rotWithShape="0"/>
                  </a:effectLst>
                  <a:latin typeface="TH SarabunPSK" pitchFamily="34" charset="-34"/>
                  <a:cs typeface="TH SarabunPSK" pitchFamily="34" charset="-34"/>
                </a:rPr>
                <a:t>ศักดิ์</a:t>
              </a:r>
              <a:endParaRPr lang="th-TH" sz="2100" dirty="0">
                <a:solidFill>
                  <a:prstClr val="white"/>
                </a:solidFill>
              </a:endParaRPr>
            </a:p>
          </p:txBody>
        </p:sp>
        <p:pic>
          <p:nvPicPr>
            <p:cNvPr id="22" name="Picture 3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77133" y="5277845"/>
              <a:ext cx="2995672" cy="1551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กลุ่ม 6"/>
          <p:cNvGrpSpPr/>
          <p:nvPr/>
        </p:nvGrpSpPr>
        <p:grpSpPr>
          <a:xfrm>
            <a:off x="3116572" y="862666"/>
            <a:ext cx="2984191" cy="1800880"/>
            <a:chOff x="4650416" y="597224"/>
            <a:chExt cx="3120025" cy="2029762"/>
          </a:xfrm>
        </p:grpSpPr>
        <p:sp>
          <p:nvSpPr>
            <p:cNvPr id="15" name="สี่เหลี่ยมผืนผ้า 14"/>
            <p:cNvSpPr/>
            <p:nvPr/>
          </p:nvSpPr>
          <p:spPr>
            <a:xfrm>
              <a:off x="5491612" y="597224"/>
              <a:ext cx="2278829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100" b="1" cap="all" dirty="0">
                  <a:ln w="0"/>
                  <a:solidFill>
                    <a:schemeClr val="bg1"/>
                  </a:solidFill>
                  <a:effectLst>
                    <a:reflection blurRad="12700" stA="50000" endPos="50000" dist="5000" dir="5400000" sy="-100000" rotWithShape="0"/>
                  </a:effectLst>
                  <a:latin typeface="TH SarabunPSK" pitchFamily="34" charset="-34"/>
                  <a:cs typeface="TH SarabunPSK" pitchFamily="34" charset="-34"/>
                </a:rPr>
                <a:t>นางบุญเรือน แข็งขัน</a:t>
              </a:r>
              <a:endParaRPr lang="th-TH" sz="2100" dirty="0">
                <a:solidFill>
                  <a:schemeClr val="bg1"/>
                </a:solidFill>
              </a:endParaRPr>
            </a:p>
          </p:txBody>
        </p:sp>
        <p:pic>
          <p:nvPicPr>
            <p:cNvPr id="24" name="Picture 1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50416" y="1012015"/>
              <a:ext cx="3060073" cy="16149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กลุ่ม 5"/>
          <p:cNvGrpSpPr/>
          <p:nvPr/>
        </p:nvGrpSpPr>
        <p:grpSpPr>
          <a:xfrm>
            <a:off x="3055662" y="2751129"/>
            <a:ext cx="2979235" cy="1879809"/>
            <a:chOff x="4650416" y="2758046"/>
            <a:chExt cx="3114843" cy="2118723"/>
          </a:xfrm>
        </p:grpSpPr>
        <p:sp>
          <p:nvSpPr>
            <p:cNvPr id="12" name="สี่เหลี่ยมผืนผ้า 11"/>
            <p:cNvSpPr/>
            <p:nvPr/>
          </p:nvSpPr>
          <p:spPr>
            <a:xfrm>
              <a:off x="5535589" y="2758046"/>
              <a:ext cx="2229670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100" b="1" cap="all" dirty="0">
                  <a:ln w="0"/>
                  <a:solidFill>
                    <a:schemeClr val="bg1"/>
                  </a:solidFill>
                  <a:effectLst>
                    <a:reflection blurRad="12700" stA="50000" endPos="50000" dist="5000" dir="5400000" sy="-100000" rotWithShape="0"/>
                  </a:effectLst>
                  <a:latin typeface="TH SarabunPSK" pitchFamily="34" charset="-34"/>
                  <a:cs typeface="TH SarabunPSK" pitchFamily="34" charset="-34"/>
                </a:rPr>
                <a:t>นายอินทนิล  ทองไม้</a:t>
              </a:r>
              <a:endParaRPr lang="th-TH" sz="2100" dirty="0">
                <a:solidFill>
                  <a:schemeClr val="bg1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50416" y="3177972"/>
              <a:ext cx="3060073" cy="16987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กลุ่ม 4"/>
          <p:cNvGrpSpPr/>
          <p:nvPr/>
        </p:nvGrpSpPr>
        <p:grpSpPr>
          <a:xfrm>
            <a:off x="6255156" y="2736763"/>
            <a:ext cx="2722603" cy="1888333"/>
            <a:chOff x="8464675" y="2672301"/>
            <a:chExt cx="2846530" cy="2128331"/>
          </a:xfrm>
        </p:grpSpPr>
        <p:sp>
          <p:nvSpPr>
            <p:cNvPr id="13" name="สี่เหลี่ยมผืนผ้า 12"/>
            <p:cNvSpPr/>
            <p:nvPr/>
          </p:nvSpPr>
          <p:spPr>
            <a:xfrm>
              <a:off x="9387173" y="2672301"/>
              <a:ext cx="1924032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100" b="1" cap="all" dirty="0">
                  <a:ln w="0"/>
                  <a:solidFill>
                    <a:prstClr val="white"/>
                  </a:solidFill>
                  <a:effectLst>
                    <a:reflection blurRad="12700" stA="50000" endPos="50000" dist="5000" dir="5400000" sy="-100000" rotWithShape="0"/>
                  </a:effectLst>
                  <a:latin typeface="TH SarabunPSK" pitchFamily="34" charset="-34"/>
                  <a:cs typeface="TH SarabunPSK" pitchFamily="34" charset="-34"/>
                </a:rPr>
                <a:t>นายไสว นาเจริญ</a:t>
              </a:r>
              <a:endParaRPr lang="th-TH" sz="2100" dirty="0">
                <a:solidFill>
                  <a:prstClr val="white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464675" y="3101835"/>
              <a:ext cx="2783906" cy="16987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กลุ่ม 2"/>
          <p:cNvGrpSpPr/>
          <p:nvPr/>
        </p:nvGrpSpPr>
        <p:grpSpPr>
          <a:xfrm>
            <a:off x="6299306" y="897785"/>
            <a:ext cx="2744682" cy="1811360"/>
            <a:chOff x="8478087" y="602840"/>
            <a:chExt cx="2869614" cy="2041575"/>
          </a:xfrm>
        </p:grpSpPr>
        <p:sp>
          <p:nvSpPr>
            <p:cNvPr id="16" name="สี่เหลี่ยมผืนผ้า 15"/>
            <p:cNvSpPr/>
            <p:nvPr/>
          </p:nvSpPr>
          <p:spPr>
            <a:xfrm>
              <a:off x="8827354" y="602840"/>
              <a:ext cx="2520347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100" b="1" cap="all" dirty="0">
                  <a:ln w="0"/>
                  <a:solidFill>
                    <a:prstClr val="white"/>
                  </a:solidFill>
                  <a:effectLst>
                    <a:reflection blurRad="12700" stA="50000" endPos="50000" dist="5000" dir="5400000" sy="-100000" rotWithShape="0"/>
                  </a:effectLst>
                  <a:latin typeface="TH SarabunPSK" pitchFamily="34" charset="-34"/>
                  <a:cs typeface="TH SarabunPSK" pitchFamily="34" charset="-34"/>
                </a:rPr>
                <a:t>นางปาลกวินนา  กลับดี</a:t>
              </a:r>
            </a:p>
          </p:txBody>
        </p:sp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478087" y="1046279"/>
              <a:ext cx="2770494" cy="1598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8" name="สี่เหลี่ยมผืนผ้า 27"/>
          <p:cNvSpPr/>
          <p:nvPr/>
        </p:nvSpPr>
        <p:spPr>
          <a:xfrm>
            <a:off x="3071810" y="4773023"/>
            <a:ext cx="5886450" cy="1754326"/>
          </a:xfrm>
          <a:prstGeom prst="rect">
            <a:avLst/>
          </a:prstGeom>
          <a:solidFill>
            <a:schemeClr val="bg1">
              <a:alpha val="78000"/>
            </a:schemeClr>
          </a:solidFill>
          <a:ln w="381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139304" indent="-139304" algn="thaiDist">
              <a:buFont typeface="Arial" panose="020B0604020202020204" pitchFamily="34" charset="0"/>
              <a:buChar char="•"/>
            </a:pPr>
            <a:r>
              <a:rPr lang="th-TH" sz="3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ปริมาณธาตุอาหารในดินส่วนใหญ่ที่ต่ำกว่ามาตรฐาน ได้แก่ แมกนีเซียม และแคลเซียม</a:t>
            </a:r>
          </a:p>
          <a:p>
            <a:pPr marL="139304" indent="-139304" algn="thaiDist">
              <a:buFont typeface="Arial" panose="020B0604020202020204" pitchFamily="34" charset="0"/>
              <a:buChar char="•"/>
            </a:pPr>
            <a:r>
              <a:rPr lang="th-TH" sz="3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ปริมาณธาตุอาหารในใบเพียงพอแล้ว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03854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-1" y="1455257"/>
            <a:ext cx="8958263" cy="175432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	เก็บตัวอย่างมังคุดจากแปลงทดลองของศูนย์</a:t>
            </a:r>
            <a:r>
              <a:rPr lang="th-TH" sz="3600" b="1" dirty="0" err="1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พัฒา</a:t>
            </a:r>
            <a:r>
              <a:rPr lang="th-TH" sz="36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ไม้ผลเศรษฐกิจภาค</a:t>
            </a:r>
            <a:r>
              <a:rPr lang="th-TH" sz="3600" b="1" dirty="0" smtClean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ตะวันออก ต.</a:t>
            </a:r>
            <a:r>
              <a:rPr lang="th-TH" sz="36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บ่อเวฬุ </a:t>
            </a:r>
            <a:r>
              <a:rPr lang="th-TH" sz="3600" b="1" dirty="0" err="1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อ.ขลุง</a:t>
            </a:r>
            <a:r>
              <a:rPr lang="th-TH" sz="36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 จ.จันทบุรี โดยแบ่งเป็นร้อยละการเกิดสีต่อพื้นที่ทั้งหมดของกลีบเลี้ยงเป็น 4 แบบ คือ</a:t>
            </a:r>
            <a:endParaRPr lang="th-TH" sz="3600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016" y="23086"/>
            <a:ext cx="8958263" cy="1333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1163" indent="-1681163">
              <a:lnSpc>
                <a:spcPct val="115000"/>
              </a:lnSpc>
            </a:pPr>
            <a:r>
              <a:rPr lang="th-TH" sz="36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การทดลองที่ 1.2 ศึกษาปริมาณธาตุอาหารในกลีบเลี้ยงของมังคุดที่เกิดอาการกลีบเลี้ยงสีแดงระดับต่างๆ</a:t>
            </a:r>
          </a:p>
        </p:txBody>
      </p:sp>
      <p:cxnSp>
        <p:nvCxnSpPr>
          <p:cNvPr id="5" name="ตัวเชื่อมต่อตรง 4"/>
          <p:cNvCxnSpPr/>
          <p:nvPr/>
        </p:nvCxnSpPr>
        <p:spPr>
          <a:xfrm flipV="1">
            <a:off x="160735" y="1300495"/>
            <a:ext cx="8818959" cy="27517"/>
          </a:xfrm>
          <a:prstGeom prst="line">
            <a:avLst/>
          </a:prstGeom>
          <a:ln w="25400">
            <a:prstDash val="dash"/>
          </a:ln>
          <a:effectLst>
            <a:outerShdw dist="50800" dir="5400000" sx="99000" sy="99000" algn="ctr" rotWithShape="0">
              <a:srgbClr val="CC0066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กลุ่ม 6"/>
          <p:cNvGrpSpPr/>
          <p:nvPr/>
        </p:nvGrpSpPr>
        <p:grpSpPr>
          <a:xfrm>
            <a:off x="2534244" y="3209583"/>
            <a:ext cx="3889771" cy="3491255"/>
            <a:chOff x="2388210" y="1608169"/>
            <a:chExt cx="5044352" cy="4896544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88210" y="1608169"/>
              <a:ext cx="5044351" cy="489654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228378" y="1940593"/>
              <a:ext cx="1877272" cy="608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80-100%</a:t>
              </a:r>
              <a:endParaRPr lang="th-TH" sz="15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0419" y="3111960"/>
              <a:ext cx="1281833" cy="608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60-70%</a:t>
              </a:r>
              <a:endParaRPr lang="th-TH" sz="15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09013" y="4235759"/>
              <a:ext cx="1281833" cy="608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40-50%</a:t>
              </a:r>
              <a:endParaRPr lang="th-TH" sz="15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11284" y="5600369"/>
              <a:ext cx="1221278" cy="608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10-30%</a:t>
              </a:r>
              <a:endParaRPr lang="th-TH" sz="15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1595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/>
        </p:nvSpPr>
        <p:spPr>
          <a:xfrm>
            <a:off x="71436" y="43606"/>
            <a:ext cx="9029700" cy="1292948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>
              <a:solidFill>
                <a:prstClr val="white"/>
              </a:solidFill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14301" y="-23470"/>
            <a:ext cx="9029700" cy="1333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7413" indent="-2157413">
              <a:lnSpc>
                <a:spcPct val="115000"/>
              </a:lnSpc>
            </a:pPr>
            <a:r>
              <a:rPr lang="th-TH" sz="36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การทดลองที่ 1.2 ศึกษาปริมาณธาตุอาหารในกลีบเลี้ยงของมังคุดที่เกิดอาการกลีบเลี้ยงสีแดงระดับต่างๆ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80653" y="1403518"/>
            <a:ext cx="8506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ตารางที่ </a:t>
            </a:r>
            <a:r>
              <a:rPr lang="en-US" sz="36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sz="36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ปริมาณธาตุอาหารในกลีบเลี้ยงสีเขียวและสีแดง</a:t>
            </a:r>
            <a:endParaRPr lang="en-US" sz="36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11" name="ตาราง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511882"/>
              </p:ext>
            </p:extLst>
          </p:nvPr>
        </p:nvGraphicFramePr>
        <p:xfrm>
          <a:off x="194926" y="2014528"/>
          <a:ext cx="8720472" cy="47497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41656"/>
                <a:gridCol w="962692"/>
                <a:gridCol w="1024340"/>
                <a:gridCol w="969807"/>
                <a:gridCol w="962692"/>
                <a:gridCol w="1031457"/>
                <a:gridCol w="927828"/>
              </a:tblGrid>
              <a:tr h="34963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รายการ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7030A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ปริมาณธาตุอาหาร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737886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N </a:t>
                      </a:r>
                      <a:b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(%)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P </a:t>
                      </a:r>
                      <a:b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(%)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K </a:t>
                      </a:r>
                      <a:b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(%)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Ca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b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(%)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Mg </a:t>
                      </a:r>
                      <a:b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(%)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B </a:t>
                      </a:r>
                      <a:b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(mg/kg)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7030A0"/>
                    </a:solidFill>
                  </a:tcPr>
                </a:tc>
              </a:tr>
              <a:tr h="4410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เกิดสีแดงบนกลีบเลี้ยง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10-30%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1.39 b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0.06 b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1.26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0.25 b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0.10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23.81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FF33CC"/>
                    </a:solidFill>
                  </a:tcPr>
                </a:tc>
              </a:tr>
              <a:tr h="4410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เกิดสีแดงบนกลีบเลี้ยง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40-50%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1.32 b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0.08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ab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1.20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0.28 b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0.12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21.33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FF33CC"/>
                    </a:solidFill>
                  </a:tcPr>
                </a:tc>
              </a:tr>
              <a:tr h="4410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เกิดสีแดงบนกลีบเลี้ยง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60-70%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1.24 b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0.05 b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1.25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0.26 b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0.11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23.30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FF33CC"/>
                    </a:solidFill>
                  </a:tcPr>
                </a:tc>
              </a:tr>
              <a:tr h="4410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เกิดสีแดงบนกลีบเลี้ยง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80-100%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1.50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ab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0.10 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1.25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0.22 b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0.11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21.60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FF33CC"/>
                    </a:solidFill>
                  </a:tcPr>
                </a:tc>
              </a:tr>
              <a:tr h="4410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กลีบเลี้ยงสีเขียว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1.70 a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0.10 a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1.18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0.56 a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0.12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21.99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003300"/>
                    </a:solidFill>
                  </a:tcPr>
                </a:tc>
              </a:tr>
              <a:tr h="3689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F-test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*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*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ns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**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ns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ns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689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C.V. (%)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11.12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24.61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7.66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10.60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8.83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6.65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410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ค่ามาตรฐาน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1.10-1.40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0.05-0.08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0.06-1.10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1.00-1.40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0.12-0.18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25-40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0747" marR="3074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8" name="สี่เหลี่ยมผืนผ้า 7"/>
          <p:cNvSpPr/>
          <p:nvPr/>
        </p:nvSpPr>
        <p:spPr>
          <a:xfrm>
            <a:off x="6060182" y="5045841"/>
            <a:ext cx="756084" cy="378042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>
              <a:solidFill>
                <a:prstClr val="white"/>
              </a:solidFill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6060182" y="3296201"/>
            <a:ext cx="756084" cy="1749640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82677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880638" y="1418367"/>
            <a:ext cx="5259773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th-TH" sz="36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ตารางที่ </a:t>
            </a:r>
            <a:r>
              <a:rPr lang="en-US" sz="36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4 </a:t>
            </a:r>
            <a:r>
              <a:rPr lang="th-TH" sz="36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ปริมาณธาตุอาหารในใบมังคุด</a:t>
            </a:r>
            <a:endParaRPr lang="en-US" sz="36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126908"/>
              </p:ext>
            </p:extLst>
          </p:nvPr>
        </p:nvGraphicFramePr>
        <p:xfrm>
          <a:off x="314326" y="2348879"/>
          <a:ext cx="8643936" cy="1962912"/>
        </p:xfrm>
        <a:graphic>
          <a:graphicData uri="http://schemas.openxmlformats.org/drawingml/2006/table">
            <a:tbl>
              <a:tblPr firstRow="1" firstCol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1234848"/>
                <a:gridCol w="1234848"/>
                <a:gridCol w="1234848"/>
                <a:gridCol w="1234848"/>
                <a:gridCol w="1234848"/>
                <a:gridCol w="1234848"/>
                <a:gridCol w="1234848"/>
              </a:tblGrid>
              <a:tr h="46028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ส่วนของพืช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cell3D prstMaterial="dkEdge">
                      <a:bevel prst="riblet"/>
                      <a:lightRig rig="flood" dir="t"/>
                    </a:cell3D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N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cell3D prstMaterial="dkEdge">
                      <a:bevel prst="riblet"/>
                      <a:lightRig rig="flood" dir="t"/>
                    </a:cell3D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P</a:t>
                      </a:r>
                      <a:endParaRPr lang="en-US" sz="2400" b="1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cell3D prstMaterial="dkEdge">
                      <a:bevel prst="riblet"/>
                      <a:lightRig rig="flood" dir="t"/>
                    </a:cell3D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K</a:t>
                      </a:r>
                      <a:endParaRPr lang="en-US" sz="2400" b="1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cell3D prstMaterial="dkEdge">
                      <a:bevel prst="riblet"/>
                      <a:lightRig rig="flood" dir="t"/>
                    </a:cell3D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Ca</a:t>
                      </a:r>
                      <a:endParaRPr lang="en-US" sz="2400" b="1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cell3D prstMaterial="dkEdge">
                      <a:bevel prst="riblet"/>
                      <a:lightRig rig="flood" dir="t"/>
                    </a:cell3D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Mg</a:t>
                      </a:r>
                      <a:endParaRPr lang="en-US" sz="2400" b="1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cell3D prstMaterial="dkEdge">
                      <a:bevel prst="riblet"/>
                      <a:lightRig rig="flood" dir="t"/>
                    </a:cell3D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B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cell3D prstMaterial="dkEdge">
                      <a:bevel prst="riblet"/>
                      <a:lightRig rig="flood" dir="t"/>
                    </a:cell3D>
                    <a:solidFill>
                      <a:schemeClr val="bg2">
                        <a:lumMod val="25000"/>
                      </a:schemeClr>
                    </a:solidFill>
                  </a:tcPr>
                </a:tc>
              </a:tr>
              <a:tr h="46028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(%)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cell3D prstMaterial="dkEdge">
                      <a:bevel prst="riblet"/>
                      <a:lightRig rig="flood" dir="t"/>
                    </a:cell3D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(%)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cell3D prstMaterial="dkEdge">
                      <a:bevel prst="riblet"/>
                      <a:lightRig rig="flood" dir="t"/>
                    </a:cell3D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(%)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cell3D prstMaterial="dkEdge">
                      <a:bevel prst="riblet"/>
                      <a:lightRig rig="flood" dir="t"/>
                    </a:cell3D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(%)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cell3D prstMaterial="dkEdge">
                      <a:bevel prst="riblet"/>
                      <a:lightRig rig="flood" dir="t"/>
                    </a:cell3D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(%)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cell3D prstMaterial="dkEdge">
                      <a:bevel prst="riblet"/>
                      <a:lightRig rig="flood" dir="t"/>
                    </a:cell3D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(mg/kg)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cell3D prstMaterial="dkEdge">
                      <a:bevel prst="riblet"/>
                      <a:lightRig rig="flood" dir="t"/>
                    </a:cell3D>
                    <a:solidFill>
                      <a:schemeClr val="bg2">
                        <a:lumMod val="25000"/>
                      </a:schemeClr>
                    </a:solidFill>
                  </a:tcPr>
                </a:tc>
              </a:tr>
              <a:tr h="4602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ใบ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cell3D prstMaterial="dkEdge">
                      <a:bevel prst="riblet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1.95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cell3D prstMaterial="dkEdge">
                      <a:bevel prst="riblet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0.07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cell3D prstMaterial="dkEdge">
                      <a:bevel prst="riblet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1.07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cell3D prstMaterial="dkEdge">
                      <a:bevel prst="riblet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0.96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cell3D prstMaterial="dkEdge">
                      <a:bevel prst="riblet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0.14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cell3D prstMaterial="dkEdge">
                      <a:bevel prst="riblet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27.71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cell3D prstMaterial="dkEdge">
                      <a:bevel prst="riblet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4602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ค่ามาตรฐาน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cell3D prstMaterial="dkEdge">
                      <a:bevel prst="riblet"/>
                      <a:lightRig rig="flood" dir="t"/>
                    </a:cell3D>
                    <a:solidFill>
                      <a:srgbClr val="C8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1.10-1.40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cell3D prstMaterial="dkEdge">
                      <a:bevel prst="riblet"/>
                      <a:lightRig rig="flood" dir="t"/>
                    </a:cell3D>
                    <a:solidFill>
                      <a:srgbClr val="C8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0.05-0.08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cell3D prstMaterial="dkEdge">
                      <a:bevel prst="riblet"/>
                      <a:lightRig rig="flood" dir="t"/>
                    </a:cell3D>
                    <a:solidFill>
                      <a:srgbClr val="C8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0.06-1.10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cell3D prstMaterial="dkEdge">
                      <a:bevel prst="riblet"/>
                      <a:lightRig rig="flood" dir="t"/>
                    </a:cell3D>
                    <a:solidFill>
                      <a:srgbClr val="C8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1.00-1.40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cell3D prstMaterial="dkEdge">
                      <a:bevel prst="riblet"/>
                      <a:lightRig rig="flood" dir="t"/>
                    </a:cell3D>
                    <a:solidFill>
                      <a:srgbClr val="C8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0.12-0.18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cell3D prstMaterial="dkEdge">
                      <a:bevel prst="riblet"/>
                      <a:lightRig rig="flood" dir="t"/>
                    </a:cell3D>
                    <a:solidFill>
                      <a:srgbClr val="C8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25-40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cell3D prstMaterial="dkEdge">
                      <a:bevel prst="riblet"/>
                      <a:lightRig rig="flood" dir="t"/>
                    </a:cell3D>
                    <a:solidFill>
                      <a:srgbClr val="C80000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2" descr="ผลการค้นหารูปภาพสำหรับ ลูกศรชี้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5335085" y="4404309"/>
            <a:ext cx="950092" cy="127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26619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220768" y="1376773"/>
            <a:ext cx="4605748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th-TH" sz="36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ตารางที่ </a:t>
            </a:r>
            <a:r>
              <a:rPr lang="en-US" sz="36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5 </a:t>
            </a:r>
            <a:r>
              <a:rPr lang="th-TH" sz="36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ปริมาณธาตุอาหารในดิน</a:t>
            </a:r>
            <a:endParaRPr lang="en-US" sz="36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/>
          </p:nvPr>
        </p:nvGraphicFramePr>
        <p:xfrm>
          <a:off x="128587" y="2330001"/>
          <a:ext cx="8858251" cy="1472184"/>
        </p:xfrm>
        <a:graphic>
          <a:graphicData uri="http://schemas.openxmlformats.org/drawingml/2006/table">
            <a:tbl>
              <a:tblPr firstRow="1" firstCol="1" bandRow="1">
                <a:effectLst>
                  <a:reflection blurRad="6350" stA="50000" endA="300" endPos="90000" dist="50800" dir="5400000" sy="-100000" algn="bl" rotWithShape="0"/>
                </a:effectLst>
                <a:tableStyleId>{5C22544A-7EE6-4342-B048-85BDC9FD1C3A}</a:tableStyleId>
              </a:tblPr>
              <a:tblGrid>
                <a:gridCol w="885825"/>
                <a:gridCol w="728663"/>
                <a:gridCol w="742950"/>
                <a:gridCol w="842963"/>
                <a:gridCol w="1014413"/>
                <a:gridCol w="1100137"/>
                <a:gridCol w="885825"/>
                <a:gridCol w="885825"/>
                <a:gridCol w="771526"/>
                <a:gridCol w="1000124"/>
              </a:tblGrid>
              <a:tr h="36804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1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รายการ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O.M.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N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P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K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Ca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Mg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B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pH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E.C.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FFC000"/>
                    </a:solidFill>
                  </a:tcPr>
                </a:tc>
              </a:tr>
              <a:tr h="368046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(%)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(%)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(mg/kg)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(mg/kg)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(mg/kg)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(mg/kg)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(mg/kg)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ms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/cm.)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FFC000"/>
                    </a:solidFill>
                  </a:tcPr>
                </a:tc>
              </a:tr>
              <a:tr h="3680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1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ดิน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3.2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0.2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40.6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114.6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135.1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42.9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0.6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4.2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0.094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3680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ค่ามาตรฐาน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C8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2-3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C8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-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C8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35-60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C8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100-120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C8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800-1,500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C8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250-400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C8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1-6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C8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6-7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C8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-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C80000"/>
                    </a:solidFill>
                  </a:tcPr>
                </a:tc>
              </a:tr>
            </a:tbl>
          </a:graphicData>
        </a:graphic>
      </p:graphicFrame>
      <p:pic>
        <p:nvPicPr>
          <p:cNvPr id="5122" name="Picture 2" descr="ผลการค้นหารูปภาพสำหรับ ลูกศรชี้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475293" y="3802185"/>
            <a:ext cx="818090" cy="110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ผลการค้นหารูปภาพสำหรับ ลูกศรชี้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5445608" y="3802186"/>
            <a:ext cx="818090" cy="110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ผลการค้นหารูปภาพสำหรับ ลูกศรชี้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415923" y="3818751"/>
            <a:ext cx="818090" cy="110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34687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457200" y="238125"/>
            <a:ext cx="6477000" cy="868363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400" b="1" kern="0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การขาดแคลเซียม</a:t>
            </a:r>
            <a:endParaRPr lang="th-TH" sz="4400" b="1" kern="0" dirty="0">
              <a:solidFill>
                <a:srgbClr val="FFFFFF"/>
              </a:solidFill>
              <a:cs typeface="+mj-cs"/>
            </a:endParaRPr>
          </a:p>
        </p:txBody>
      </p:sp>
      <p:grpSp>
        <p:nvGrpSpPr>
          <p:cNvPr id="10" name="กลุ่ม 9"/>
          <p:cNvGrpSpPr/>
          <p:nvPr/>
        </p:nvGrpSpPr>
        <p:grpSpPr>
          <a:xfrm>
            <a:off x="4931341" y="1469315"/>
            <a:ext cx="4074479" cy="3420305"/>
            <a:chOff x="740843" y="3632224"/>
            <a:chExt cx="2818824" cy="2961399"/>
          </a:xfrm>
        </p:grpSpPr>
        <p:pic>
          <p:nvPicPr>
            <p:cNvPr id="160770" name="Picture 2" descr="strawberry-plant-leaves-show-Calcium-deficiency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40843" y="4162106"/>
              <a:ext cx="2818824" cy="2431517"/>
            </a:xfrm>
            <a:prstGeom prst="rect">
              <a:avLst/>
            </a:prstGeom>
            <a:noFill/>
          </p:spPr>
        </p:pic>
        <p:sp>
          <p:nvSpPr>
            <p:cNvPr id="6" name="สี่เหลี่ยมผืนผ้า 5"/>
            <p:cNvSpPr/>
            <p:nvPr/>
          </p:nvSpPr>
          <p:spPr>
            <a:xfrm>
              <a:off x="1284019" y="3632224"/>
              <a:ext cx="1732475" cy="5596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sz="3600" b="1" dirty="0" smtClean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ก้านใบเนื้อเยื่อตาย</a:t>
              </a:r>
              <a:endParaRPr 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15362" name="Picture 2" descr="http://www.haifa-group.com/files/Guides/Strawberry/figure4-15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6" y="1293766"/>
            <a:ext cx="2621626" cy="249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haifa-group.com/files/Guides/Strawberry/figure4-15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478" y="1291126"/>
            <a:ext cx="2093545" cy="250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154527" y="3746309"/>
            <a:ext cx="44894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36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ปลายใบไหม้</a:t>
            </a:r>
            <a:endParaRPr lang="th-TH" sz="36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5366" name="Picture 6" descr="http://www.haifa-group.com/files/Guides/Strawberry/figure4-1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8" y="4305546"/>
            <a:ext cx="3013753" cy="212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3695700" y="5156583"/>
            <a:ext cx="49807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36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ผลมีขนาดเล็ก (ซ้าย) ผลปกติ (ขวา)</a:t>
            </a:r>
            <a:endParaRPr lang="th-TH" sz="36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0613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53681" y="387099"/>
            <a:ext cx="89644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การเกิดกลีบเลี้ยงสีเขียวและสีแดงของแต่ละกรรมวิธี</a:t>
            </a:r>
            <a:endParaRPr lang="en-US" sz="44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/>
          </p:nvPr>
        </p:nvGraphicFramePr>
        <p:xfrm>
          <a:off x="53681" y="1251994"/>
          <a:ext cx="9042355" cy="5257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06660"/>
                <a:gridCol w="936104"/>
                <a:gridCol w="899591"/>
              </a:tblGrid>
              <a:tr h="21907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กรรมวิธี</a:t>
                      </a:r>
                      <a:endParaRPr lang="en-US" sz="25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ร้อยละการเกิดสีของกลีบเลี้ยง</a:t>
                      </a:r>
                      <a:endParaRPr lang="en-US" sz="25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21907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5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สีเขียว</a:t>
                      </a:r>
                      <a:r>
                        <a:rPr lang="en-US" sz="2500" b="1" baseline="30000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1/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5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สีแดง</a:t>
                      </a:r>
                      <a:r>
                        <a:rPr lang="en-US" sz="2500" b="1" baseline="30000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1/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1. พ่นแมกนีเซียม</a:t>
                      </a:r>
                      <a:r>
                        <a:rPr lang="th-TH" sz="2500" b="1" dirty="0" err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ซัลเฟตอัต</a:t>
                      </a:r>
                      <a:r>
                        <a:rPr lang="th-TH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 500 </a:t>
                      </a:r>
                      <a:r>
                        <a:rPr lang="en-US" sz="25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ppm </a:t>
                      </a:r>
                      <a:r>
                        <a:rPr lang="en-US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+ </a:t>
                      </a:r>
                      <a:r>
                        <a:rPr lang="th-TH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แมกนีเซียม</a:t>
                      </a:r>
                      <a:r>
                        <a:rPr lang="th-TH" sz="2500" b="1" dirty="0" err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ซัลเฟต</a:t>
                      </a:r>
                      <a:r>
                        <a:rPr lang="th-TH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500 กรัม/ต้น</a:t>
                      </a:r>
                      <a:endParaRPr lang="en-US" sz="25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95.23 b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4.77 a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2. </a:t>
                      </a:r>
                      <a:r>
                        <a:rPr lang="th-TH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พ่นแมกนีเซียม</a:t>
                      </a:r>
                      <a:r>
                        <a:rPr lang="th-TH" sz="2500" b="1" dirty="0" err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ซัลเฟตอัต</a:t>
                      </a:r>
                      <a:r>
                        <a:rPr lang="th-TH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 </a:t>
                      </a:r>
                      <a:r>
                        <a:rPr lang="en-US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1000 ppm + </a:t>
                      </a:r>
                      <a:r>
                        <a:rPr lang="th-TH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แมกนีเซียม</a:t>
                      </a:r>
                      <a:r>
                        <a:rPr lang="th-TH" sz="2500" b="1" dirty="0" err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ซัลเฟต</a:t>
                      </a:r>
                      <a:r>
                        <a:rPr lang="th-TH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1000 </a:t>
                      </a:r>
                      <a:r>
                        <a:rPr lang="th-TH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กรัม/ต้น</a:t>
                      </a:r>
                      <a:endParaRPr lang="en-US" sz="25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97.61 a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2.39 b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3. </a:t>
                      </a:r>
                      <a:r>
                        <a:rPr lang="th-TH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พ่นแมกนีเซียม</a:t>
                      </a:r>
                      <a:r>
                        <a:rPr lang="th-TH" sz="2500" b="1" dirty="0" err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ซัลเฟตอัต</a:t>
                      </a:r>
                      <a:r>
                        <a:rPr lang="th-TH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 </a:t>
                      </a:r>
                      <a:r>
                        <a:rPr lang="en-US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1,500 ppm + </a:t>
                      </a:r>
                      <a:r>
                        <a:rPr lang="th-TH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แมกนีเซียม</a:t>
                      </a:r>
                      <a:r>
                        <a:rPr lang="th-TH" sz="2500" b="1" dirty="0" err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ซัลเฟต</a:t>
                      </a:r>
                      <a:r>
                        <a:rPr lang="th-TH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1,500 </a:t>
                      </a:r>
                      <a:r>
                        <a:rPr lang="th-TH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กรัม/ต้น</a:t>
                      </a:r>
                      <a:endParaRPr lang="en-US" sz="25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97.18 a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2.82 b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4. </a:t>
                      </a:r>
                      <a:r>
                        <a:rPr lang="th-TH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พ่นแคลเซียม </a:t>
                      </a:r>
                      <a:r>
                        <a:rPr lang="en-US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40% </a:t>
                      </a:r>
                      <a:r>
                        <a:rPr lang="th-TH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ในอัตรา </a:t>
                      </a:r>
                      <a:r>
                        <a:rPr lang="en-US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 </a:t>
                      </a:r>
                      <a:r>
                        <a:rPr lang="th-TH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มิลลิลิตร/</a:t>
                      </a:r>
                      <a:r>
                        <a:rPr lang="en-US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</a:t>
                      </a:r>
                      <a:r>
                        <a:rPr lang="th-TH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ลิตร</a:t>
                      </a:r>
                      <a:endParaRPr lang="en-US" sz="25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94.06 b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5.94 a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5. </a:t>
                      </a:r>
                      <a:r>
                        <a:rPr lang="th-TH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พ่นแคลเซียม+โบรอน อัตรา </a:t>
                      </a:r>
                      <a:r>
                        <a:rPr lang="en-US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 </a:t>
                      </a:r>
                      <a:r>
                        <a:rPr lang="th-TH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มิลลิลิตร/</a:t>
                      </a:r>
                      <a:r>
                        <a:rPr lang="en-US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</a:t>
                      </a:r>
                      <a:r>
                        <a:rPr lang="th-TH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ลิตร</a:t>
                      </a:r>
                      <a:endParaRPr lang="en-US" sz="25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93.71 b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6.29 a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6. </a:t>
                      </a:r>
                      <a:r>
                        <a:rPr lang="th-TH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พ่นจิบ</a:t>
                      </a:r>
                      <a:r>
                        <a:rPr lang="th-TH" sz="2500" b="1" dirty="0" err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เบอเรลลิน</a:t>
                      </a:r>
                      <a:r>
                        <a:rPr lang="th-TH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200 ppm</a:t>
                      </a:r>
                      <a:endParaRPr lang="en-US" sz="25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93.91 b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6.09 a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7. </a:t>
                      </a:r>
                      <a:r>
                        <a:rPr lang="th-TH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ไม่พ่นสาร</a:t>
                      </a:r>
                      <a:endParaRPr lang="en-US" sz="25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94.22 b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5.78 a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F-test</a:t>
                      </a:r>
                      <a:endParaRPr lang="en-US" sz="25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**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**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C.V. (%)</a:t>
                      </a:r>
                      <a:endParaRPr lang="en-US" sz="25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1.42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27.71</a:t>
                      </a:r>
                      <a:endParaRPr lang="en-US" sz="25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ตาราง 3"/>
          <p:cNvGraphicFramePr>
            <a:graphicFrameLocks noGrp="1"/>
          </p:cNvGraphicFramePr>
          <p:nvPr>
            <p:extLst/>
          </p:nvPr>
        </p:nvGraphicFramePr>
        <p:xfrm>
          <a:off x="7260341" y="2990850"/>
          <a:ext cx="1835695" cy="876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6104"/>
                <a:gridCol w="899591"/>
              </a:tblGrid>
              <a:tr h="219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97.61 a</a:t>
                      </a:r>
                      <a:endParaRPr lang="en-US" sz="25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2.39 b</a:t>
                      </a:r>
                      <a:endParaRPr lang="en-US" sz="25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97.18 a</a:t>
                      </a:r>
                      <a:endParaRPr lang="en-US" sz="25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2.82 b</a:t>
                      </a:r>
                      <a:endParaRPr lang="en-US" sz="25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065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204939" y="836712"/>
            <a:ext cx="4717728" cy="489654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th-TH" altLang="th-TH" sz="4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แมกนีเซียม</a:t>
            </a:r>
          </a:p>
          <a:p>
            <a:pPr algn="thaiDist">
              <a:buFontTx/>
              <a:buNone/>
            </a:pPr>
            <a:r>
              <a:rPr lang="th-TH" altLang="th-TH" sz="4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หน้าที่สำคัญ</a:t>
            </a:r>
            <a:r>
              <a:rPr lang="en-US" altLang="th-TH" sz="4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altLang="th-TH" sz="4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เป็นองค์ประกอบของคลอโรฟิลล์ ช่วยสังเคราะห์</a:t>
            </a:r>
            <a:r>
              <a:rPr lang="th-TH" altLang="th-TH" sz="4000" b="1" dirty="0" err="1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กรดอะ</a:t>
            </a:r>
            <a:r>
              <a:rPr lang="th-TH" altLang="th-TH" sz="4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มิโน วิตามิน ไขมัน และน้ำตาล ทำให้สภาพกรด ด่าง ในเซลล์พอเหมาะ ช่วยในการงอกของเมล็ด</a:t>
            </a:r>
            <a:endParaRPr lang="en-US" altLang="th-TH" sz="4000" b="1" dirty="0" smtClean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5537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211960" y="1052736"/>
            <a:ext cx="4697060" cy="4968552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th-TH" altLang="th-TH" sz="4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แคลเซียม</a:t>
            </a:r>
            <a:endParaRPr lang="en-US" altLang="th-TH" sz="4000" b="1" baseline="30000" dirty="0" smtClean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algn="thaiDist">
              <a:buFontTx/>
              <a:buNone/>
            </a:pPr>
            <a:r>
              <a:rPr lang="th-TH" altLang="th-TH" sz="4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หน้าที่สำคัญ</a:t>
            </a:r>
            <a:r>
              <a:rPr lang="en-US" altLang="th-TH" sz="4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altLang="th-TH" sz="4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เป็นองค์ประกอบในสารที่เชื่อมผนังเซลล์ให้ติดกัน ช่วยในการแบ่งเซลล์ การผสมเกสร การงอกของเมล็ด และช่วยให้เอนไซม์บางชนิดทำงานได้ดี</a:t>
            </a:r>
            <a:endParaRPr lang="en-US" altLang="th-TH" sz="4000" b="1" dirty="0" smtClean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6198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500510" y="908720"/>
            <a:ext cx="4429696" cy="5112568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th-TH" altLang="th-TH" sz="4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โบรอน</a:t>
            </a:r>
            <a:endParaRPr lang="en-US" altLang="th-TH" sz="4000" b="1" baseline="30000" dirty="0" smtClean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algn="thaiDist">
              <a:buFontTx/>
              <a:buNone/>
            </a:pPr>
            <a:r>
              <a:rPr lang="th-TH" altLang="th-TH" sz="4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หน้าที่สำคัญ</a:t>
            </a:r>
            <a:r>
              <a:rPr lang="en-US" altLang="th-TH" sz="4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altLang="th-TH" sz="4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ช่วยในการออกดอกและผสมเกสร มีบทบาทสำคัญในการติดผลและการเคลื่อนย้ายน้ำตาลมาสู่ผล การเคลื่อนย้ายของฮอร์โมน การใช้ประโยชน์จากไนโตรเจนและการแบ่งเซลล์</a:t>
            </a:r>
            <a:endParaRPr lang="en-US" altLang="th-TH" sz="4000" b="1" dirty="0" smtClean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7827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ตัวเชื่อมต่อตรง 4"/>
          <p:cNvCxnSpPr/>
          <p:nvPr/>
        </p:nvCxnSpPr>
        <p:spPr>
          <a:xfrm>
            <a:off x="156379" y="1541491"/>
            <a:ext cx="8891460" cy="48555"/>
          </a:xfrm>
          <a:prstGeom prst="line">
            <a:avLst/>
          </a:prstGeom>
          <a:ln w="25400">
            <a:prstDash val="dash"/>
          </a:ln>
          <a:effectLst>
            <a:outerShdw dist="50800" dir="5400000" sx="99000" sy="99000" algn="ctr" rotWithShape="0">
              <a:srgbClr val="CC0066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สี่เหลี่ยมผืนผ้า 11"/>
          <p:cNvSpPr/>
          <p:nvPr/>
        </p:nvSpPr>
        <p:spPr>
          <a:xfrm>
            <a:off x="327011" y="208306"/>
            <a:ext cx="8778517" cy="1333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7413" indent="-2157413">
              <a:lnSpc>
                <a:spcPct val="115000"/>
              </a:lnSpc>
            </a:pPr>
            <a:r>
              <a:rPr lang="th-TH" sz="36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การทดลองที่ 1.3 ศึกษาระยะเวลาที่เริ่มแสดงอาการกลีบเลี้ยงสีแดงของมังคุด</a:t>
            </a:r>
          </a:p>
        </p:txBody>
      </p:sp>
      <p:pic>
        <p:nvPicPr>
          <p:cNvPr id="9" name="รูปภาพ 8" descr="https://lh3.googleusercontent.com/-tuUFHWkavBI/TiBfpkFsFAI/AAAAAAAADFI/2uTxSwIzqUY/DSC0890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5811" y="2371011"/>
            <a:ext cx="1259681" cy="1560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รูปภาพ 9" descr="https://lh5.googleusercontent.com/-ZcW04M9FIJY/TiBf16fdTnI/AAAAAAAADFM/nddGddkhOrk/DSC0924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1389" y="2371010"/>
            <a:ext cx="1248965" cy="1533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Mangosteen fruit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01387" y="2371011"/>
            <a:ext cx="1315892" cy="1543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6887" y="2351512"/>
            <a:ext cx="1259390" cy="1563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รูปภาพ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9525" y="2357438"/>
            <a:ext cx="1357313" cy="1567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6" name="Picture 4" descr=" 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698" y="2340271"/>
            <a:ext cx="1148075" cy="1574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สี่เหลี่ยมผืนผ้า 3"/>
          <p:cNvSpPr/>
          <p:nvPr/>
        </p:nvSpPr>
        <p:spPr>
          <a:xfrm>
            <a:off x="445703" y="4566977"/>
            <a:ext cx="85411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ติดป้ายลูกมังคุด จำนวน 60 ลูก/ต้น ทำทั้งหมด 10 ต้น สังเกตการเปลี่ยนสีกลีบเลี้ยงของมังคุดตั้งแต่ระยะที่อยู่บนต้นว่ามีการเปลี่ยนสีจากเขียวเป็นแดงหรือไม่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213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ผืนผ้า 11"/>
          <p:cNvSpPr/>
          <p:nvPr/>
        </p:nvSpPr>
        <p:spPr>
          <a:xfrm>
            <a:off x="141044" y="567581"/>
            <a:ext cx="8743950" cy="623248"/>
          </a:xfrm>
          <a:prstGeom prst="rect">
            <a:avLst/>
          </a:prstGeom>
          <a:solidFill>
            <a:schemeClr val="dk1">
              <a:alpha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681163" indent="-1681163">
              <a:lnSpc>
                <a:spcPct val="115000"/>
              </a:lnSpc>
            </a:pPr>
            <a:r>
              <a:rPr lang="th-TH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การทดลองที่ 1.3 ศึกษาระยะเวลาที่เริ่มแสดงอาการกลีบเลี้ยงสีแดงของมังคุด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99194" y="1908991"/>
            <a:ext cx="2189700" cy="382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42600" y="2376343"/>
            <a:ext cx="2257394" cy="294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สี่เหลี่ยมผืนผ้า 8"/>
          <p:cNvSpPr/>
          <p:nvPr/>
        </p:nvSpPr>
        <p:spPr>
          <a:xfrm>
            <a:off x="141044" y="2290680"/>
            <a:ext cx="4059481" cy="3139321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thaiDist"/>
            <a:r>
              <a:rPr lang="th-TH" sz="495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	กลีบเลี้ยงเริ่มเปลี่ยนจากสีเขียว</a:t>
            </a:r>
            <a:r>
              <a:rPr lang="th-TH" sz="495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เป็น สี</a:t>
            </a:r>
            <a:r>
              <a:rPr lang="th-TH" sz="495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แดงเมื่อเข้าสู่ระยะเก็บเกี่ยวเท่านั้น</a:t>
            </a:r>
            <a:endParaRPr lang="en-US" sz="495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230336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1367644" y="116632"/>
            <a:ext cx="75968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1325" indent="-441325" algn="thaiDist"/>
            <a:r>
              <a:rPr lang="th-TH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2.2 ศึกษาการชะลอการเปลี่ยนแปลงกลีบเลี้ยงมังคุดหลังกระบวนการเก็บเกี่ยว</a:t>
            </a:r>
            <a:endParaRPr lang="th-TH" sz="3200" dirty="0">
              <a:solidFill>
                <a:prstClr val="white"/>
              </a:solidFill>
            </a:endParaRPr>
          </a:p>
        </p:txBody>
      </p:sp>
      <p:pic>
        <p:nvPicPr>
          <p:cNvPr id="4" name="Picture 6" descr="http://idealyouwny.com/wp-content/uploads/2014/02/drink_mangosteen-powdered-enhancer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98" y="188640"/>
            <a:ext cx="1607574" cy="160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ตัวเชื่อมต่อตรง 4"/>
          <p:cNvCxnSpPr/>
          <p:nvPr/>
        </p:nvCxnSpPr>
        <p:spPr>
          <a:xfrm>
            <a:off x="1619672" y="1124744"/>
            <a:ext cx="7344816" cy="0"/>
          </a:xfrm>
          <a:prstGeom prst="line">
            <a:avLst/>
          </a:prstGeom>
          <a:ln w="25400">
            <a:prstDash val="dash"/>
          </a:ln>
          <a:effectLst>
            <a:outerShdw dist="50800" dir="5400000" sx="99000" sy="99000" algn="ctr" rotWithShape="0">
              <a:srgbClr val="CC0066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สี่เหลี่ยมผืนผ้า 2049"/>
          <p:cNvSpPr/>
          <p:nvPr/>
        </p:nvSpPr>
        <p:spPr>
          <a:xfrm>
            <a:off x="251520" y="1652602"/>
            <a:ext cx="867696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1341438" algn="l"/>
              </a:tabLst>
            </a:pPr>
            <a:r>
              <a:rPr lang="th-TH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    วางแผนการทดลองแบบ </a:t>
            </a:r>
            <a:r>
              <a:rPr lang="en-US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CRD </a:t>
            </a:r>
            <a:r>
              <a:rPr lang="th-TH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มี 7 กรรมวิธี มี  </a:t>
            </a:r>
            <a:r>
              <a:rPr lang="en-US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3 </a:t>
            </a:r>
            <a:r>
              <a:rPr lang="th-TH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ซ้ำ ซ้ำละ </a:t>
            </a:r>
            <a:r>
              <a:rPr lang="en-US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1</a:t>
            </a:r>
            <a:r>
              <a:rPr lang="th-TH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 ผล ดังนี้</a:t>
            </a:r>
          </a:p>
          <a:p>
            <a:pPr marL="1433513" indent="-1433513" algn="thaiDist">
              <a:tabLst>
                <a:tab pos="1350963" algn="l"/>
              </a:tabLst>
            </a:pPr>
            <a:r>
              <a:rPr lang="th-TH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กรรมวิธีที่ 1 </a:t>
            </a:r>
            <a:r>
              <a:rPr lang="th-TH" sz="3200" b="1" dirty="0" err="1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เมธิล</a:t>
            </a:r>
            <a:r>
              <a:rPr lang="th-TH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เซลลูโลส 1% </a:t>
            </a:r>
            <a:r>
              <a:rPr lang="en-US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+</a:t>
            </a:r>
            <a:r>
              <a:rPr lang="th-TH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 เก็บไว้ที่อุณหภูมิ 13</a:t>
            </a:r>
            <a:r>
              <a:rPr lang="th-TH" sz="3200" b="1" baseline="30000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๐</a:t>
            </a:r>
            <a:r>
              <a:rPr lang="th-TH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ซ</a:t>
            </a:r>
          </a:p>
          <a:p>
            <a:pPr marL="1433513" indent="-1433513" algn="thaiDist">
              <a:tabLst>
                <a:tab pos="1341438" algn="l"/>
              </a:tabLst>
            </a:pPr>
            <a:r>
              <a:rPr lang="th-TH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กรรมวิธีที่ 2 </a:t>
            </a:r>
            <a:r>
              <a:rPr lang="th-TH" sz="3200" b="1" dirty="0" err="1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เมธิล</a:t>
            </a:r>
            <a:r>
              <a:rPr lang="th-TH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เซลลูโลส </a:t>
            </a:r>
            <a:r>
              <a:rPr lang="en-US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2</a:t>
            </a:r>
            <a:r>
              <a:rPr lang="th-TH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% </a:t>
            </a:r>
            <a:r>
              <a:rPr lang="en-US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+</a:t>
            </a:r>
            <a:r>
              <a:rPr lang="th-TH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 เก็บไว้ที่อุณหภูมิ 13</a:t>
            </a:r>
            <a:r>
              <a:rPr lang="th-TH" sz="3200" b="1" baseline="30000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๐</a:t>
            </a:r>
            <a:r>
              <a:rPr lang="th-TH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ซ</a:t>
            </a:r>
          </a:p>
          <a:p>
            <a:pPr marL="1433513" indent="-1433513" algn="thaiDist">
              <a:tabLst>
                <a:tab pos="1341438" algn="l"/>
              </a:tabLst>
            </a:pPr>
            <a:r>
              <a:rPr lang="th-TH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กรรมวิธีที่ 3 </a:t>
            </a:r>
            <a:r>
              <a:rPr lang="th-TH" sz="3200" b="1" dirty="0" err="1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เมธิล</a:t>
            </a:r>
            <a:r>
              <a:rPr lang="th-TH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เซลลูโลส 1% </a:t>
            </a:r>
            <a:r>
              <a:rPr lang="en-US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+</a:t>
            </a:r>
            <a:r>
              <a:rPr lang="th-TH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 เก็บไว้ที่อุณหภูมิ 13</a:t>
            </a:r>
            <a:r>
              <a:rPr lang="th-TH" sz="3200" b="1" baseline="30000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๐</a:t>
            </a:r>
            <a:r>
              <a:rPr lang="th-TH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ซ นาน </a:t>
            </a:r>
            <a:r>
              <a:rPr lang="en-US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1 </a:t>
            </a:r>
            <a:r>
              <a:rPr lang="th-TH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เดือน วางต่อที่อุณหภูมิปกติ</a:t>
            </a:r>
          </a:p>
          <a:p>
            <a:pPr algn="thaiDist">
              <a:tabLst>
                <a:tab pos="1341438" algn="l"/>
              </a:tabLst>
            </a:pPr>
            <a:r>
              <a:rPr lang="th-TH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กรรมวิธีที่ 4 </a:t>
            </a:r>
            <a:r>
              <a:rPr lang="th-TH" sz="3200" b="1" dirty="0" err="1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เมธิล</a:t>
            </a:r>
            <a:r>
              <a:rPr lang="th-TH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เซลลูโลส </a:t>
            </a:r>
            <a:r>
              <a:rPr lang="en-US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2</a:t>
            </a:r>
            <a:r>
              <a:rPr lang="th-TH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% </a:t>
            </a:r>
            <a:r>
              <a:rPr lang="en-US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+</a:t>
            </a:r>
            <a:r>
              <a:rPr lang="th-TH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 เก็บไว้ที่อุณหภูมิ 13</a:t>
            </a:r>
            <a:r>
              <a:rPr lang="th-TH" sz="3200" b="1" baseline="30000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๐</a:t>
            </a:r>
            <a:r>
              <a:rPr lang="th-TH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ซ นาน </a:t>
            </a:r>
            <a:r>
              <a:rPr lang="en-US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1 </a:t>
            </a:r>
            <a:r>
              <a:rPr lang="th-TH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เดือน วาง	 ต่อที่อุณหภูมิปกติ</a:t>
            </a:r>
          </a:p>
          <a:p>
            <a:pPr algn="thaiDist">
              <a:tabLst>
                <a:tab pos="1341438" algn="l"/>
              </a:tabLst>
            </a:pPr>
            <a:r>
              <a:rPr lang="th-TH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กรรมวิธีที่ 5 </a:t>
            </a:r>
            <a:r>
              <a:rPr lang="th-TH" sz="3200" b="1" dirty="0" err="1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เมธิล</a:t>
            </a:r>
            <a:r>
              <a:rPr lang="th-TH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เซลลูโลส 1% </a:t>
            </a:r>
            <a:r>
              <a:rPr lang="en-US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+</a:t>
            </a:r>
            <a:r>
              <a:rPr lang="th-TH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 เก็บไว้ที่อุณหภูมิปกติ</a:t>
            </a:r>
          </a:p>
          <a:p>
            <a:pPr algn="thaiDist">
              <a:tabLst>
                <a:tab pos="1341438" algn="l"/>
              </a:tabLst>
            </a:pPr>
            <a:r>
              <a:rPr lang="th-TH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กรรมวิธีที่ 6 </a:t>
            </a:r>
            <a:r>
              <a:rPr lang="th-TH" sz="3200" b="1" dirty="0" err="1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เมธิล</a:t>
            </a:r>
            <a:r>
              <a:rPr lang="th-TH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เซลลูโลส </a:t>
            </a:r>
            <a:r>
              <a:rPr lang="en-US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2</a:t>
            </a:r>
            <a:r>
              <a:rPr lang="th-TH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% </a:t>
            </a:r>
            <a:r>
              <a:rPr lang="en-US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+</a:t>
            </a:r>
            <a:r>
              <a:rPr lang="th-TH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 เก็บไว้ที่อุณหภูมิปกติ</a:t>
            </a:r>
            <a:endParaRPr lang="en-US" sz="3200" b="1" dirty="0">
              <a:solidFill>
                <a:prstClr val="white"/>
              </a:solidFill>
              <a:latin typeface="TH SarabunPSK" pitchFamily="34" charset="-34"/>
              <a:ea typeface="Times New Roman"/>
              <a:cs typeface="TH SarabunPSK" pitchFamily="34" charset="-34"/>
            </a:endParaRPr>
          </a:p>
          <a:p>
            <a:pPr algn="thaiDist">
              <a:tabLst>
                <a:tab pos="1341438" algn="l"/>
              </a:tabLst>
            </a:pPr>
            <a:r>
              <a:rPr lang="th-TH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กรรมวิธีที่ 7 ไม่เคลือบสาร</a:t>
            </a:r>
            <a:r>
              <a:rPr lang="en-US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 +</a:t>
            </a:r>
            <a:r>
              <a:rPr lang="th-TH" sz="32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 เก็บไว้ที่อุณหภูมิปกติ</a:t>
            </a:r>
            <a:endParaRPr lang="en-US" sz="3200" b="1" dirty="0">
              <a:solidFill>
                <a:prstClr val="white"/>
              </a:solidFill>
              <a:latin typeface="TH SarabunPSK" pitchFamily="34" charset="-34"/>
              <a:ea typeface="Times New Roman"/>
              <a:cs typeface="TH SarabunPSK" pitchFamily="34" charset="-34"/>
            </a:endParaRPr>
          </a:p>
          <a:p>
            <a:pPr algn="thaiDist">
              <a:tabLst>
                <a:tab pos="1341438" algn="l"/>
              </a:tabLst>
            </a:pPr>
            <a:endParaRPr lang="th-TH" sz="3200" b="1" dirty="0">
              <a:solidFill>
                <a:prstClr val="white"/>
              </a:solidFill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4580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57161" y="1784293"/>
            <a:ext cx="8801101" cy="523220"/>
          </a:xfrm>
          <a:prstGeom prst="rect">
            <a:avLst/>
          </a:prstGeom>
          <a:solidFill>
            <a:schemeClr val="tx1">
              <a:alpha val="41000"/>
            </a:schemeClr>
          </a:solidFill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ตารางที่ </a:t>
            </a:r>
            <a:r>
              <a:rPr lang="en-US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7</a:t>
            </a:r>
            <a:r>
              <a:rPr lang="th-TH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 ร้อยละความเหี่ยวของกลีบเลี้ยงที่ระยะเวลาต่างๆของแต่ละกรรมวิธี</a:t>
            </a:r>
            <a:endParaRPr lang="en-US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38871"/>
              </p:ext>
            </p:extLst>
          </p:nvPr>
        </p:nvGraphicFramePr>
        <p:xfrm>
          <a:off x="157163" y="2395057"/>
          <a:ext cx="8801101" cy="4101084"/>
        </p:xfrm>
        <a:graphic>
          <a:graphicData uri="http://schemas.openxmlformats.org/drawingml/2006/table">
            <a:tbl>
              <a:tblPr firstRow="1" firstCol="1" bandRow="1">
                <a:tableStyleId>{EB9631B5-78F2-41C9-869B-9F39066F8104}</a:tableStyleId>
              </a:tblPr>
              <a:tblGrid>
                <a:gridCol w="484176"/>
                <a:gridCol w="1108923"/>
                <a:gridCol w="1524770"/>
                <a:gridCol w="787781"/>
                <a:gridCol w="748751"/>
                <a:gridCol w="819932"/>
                <a:gridCol w="762384"/>
                <a:gridCol w="623769"/>
                <a:gridCol w="693077"/>
                <a:gridCol w="623769"/>
                <a:gridCol w="623769"/>
              </a:tblGrid>
              <a:tr h="2628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กรรมวิธี</a:t>
                      </a:r>
                      <a:endParaRPr lang="en-US" sz="18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ความเข้มข้น</a:t>
                      </a:r>
                      <a:r>
                        <a:rPr lang="th-TH" sz="1800" b="1" dirty="0" err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เมธิล</a:t>
                      </a:r>
                      <a:r>
                        <a:rPr lang="th-TH" sz="18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เซลลูโลส</a:t>
                      </a:r>
                      <a:endParaRPr lang="en-US" sz="18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อุณหภูมิในการเก็บรักษา</a:t>
                      </a:r>
                      <a:endParaRPr lang="en-US" sz="18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CC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ร้อยละความเหี่ยวของกลีบเลี้ยงที่ระยะเวลาต่างๆ </a:t>
                      </a:r>
                      <a:endParaRPr lang="en-US" sz="18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26289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 </a:t>
                      </a: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วัน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 </a:t>
                      </a: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วัน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 </a:t>
                      </a: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วัน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16 </a:t>
                      </a: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วัน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 </a:t>
                      </a: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วัน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24 </a:t>
                      </a: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วัน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28 </a:t>
                      </a: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วัน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32 </a:t>
                      </a: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วัน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CC"/>
                    </a:soli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1%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13 </a:t>
                      </a:r>
                      <a:r>
                        <a:rPr lang="th-TH" sz="1800" b="1" baseline="3000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๐</a:t>
                      </a:r>
                      <a:r>
                        <a:rPr lang="th-TH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ซ. 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1.33 d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6.00 c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19.17 d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63.33 b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78.33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83.33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93.33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98.33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2%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13 </a:t>
                      </a:r>
                      <a:r>
                        <a:rPr lang="th-TH" sz="1800" b="1" baseline="3000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๐</a:t>
                      </a:r>
                      <a:r>
                        <a:rPr lang="th-TH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ซ. 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40.83 a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53.33 b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56.67 c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66.67 b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80.00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85.00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91.67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96.67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1%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13 </a:t>
                      </a:r>
                      <a:r>
                        <a:rPr lang="th-TH" sz="1800" b="1" baseline="30000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๐</a:t>
                      </a: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ซ.นาน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30 </a:t>
                      </a: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วัน วางต่ออุณหภูมิปกติ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เริ่มเน่า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2%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13 </a:t>
                      </a:r>
                      <a:r>
                        <a:rPr lang="th-TH" sz="1800" b="1" baseline="30000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๐</a:t>
                      </a: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ซ.นาน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30 </a:t>
                      </a: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วัน วางต่ออุณหภูมิปกติ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เริ่มเน่า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1%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อุณหภูมิปกติ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9.25 c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68.33 a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91.67 ab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98.33 a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เริ่มเน่า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2%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อุณหภูมิปกติ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27.50 b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69.17 a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99.92 a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99.92 a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เริ่มเน่า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ไม่เคลือบสาร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อุณหภูมิปกติ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36.67 a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68.33 a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85.00 b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99.92 a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เริ่มเน่า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F-test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**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**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**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**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ns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ns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ns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ns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CC"/>
                    </a:soli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C.V. (%)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34.99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28.22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22.98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13.27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15.63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9.36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8.09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4.55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CC"/>
                    </a:solidFill>
                  </a:tcPr>
                </a:tc>
              </a:tr>
            </a:tbl>
          </a:graphicData>
        </a:graphic>
      </p:graphicFrame>
      <p:sp>
        <p:nvSpPr>
          <p:cNvPr id="12" name="สี่เหลี่ยมผืนผ้า 11"/>
          <p:cNvSpPr/>
          <p:nvPr/>
        </p:nvSpPr>
        <p:spPr>
          <a:xfrm>
            <a:off x="3269912" y="3057527"/>
            <a:ext cx="2373651" cy="314329"/>
          </a:xfrm>
          <a:prstGeom prst="rect">
            <a:avLst/>
          </a:prstGeom>
          <a:noFill/>
          <a:ln w="5715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>
              <a:solidFill>
                <a:prstClr val="white"/>
              </a:solidFill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57162" y="363330"/>
            <a:ext cx="8801101" cy="1200329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square">
            <a:spAutoFit/>
          </a:bodyPr>
          <a:lstStyle/>
          <a:p>
            <a:pPr marL="330994" indent="-330994" algn="thaiDist"/>
            <a:r>
              <a:rPr lang="th-TH" sz="3600" b="1" dirty="0">
                <a:solidFill>
                  <a:prstClr val="white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2.2 ศึกษาการชะลอการเปลี่ยนแปลงกลีบเลี้ยงมังคุดหลังกระบวนการเก็บเกี่ยว</a:t>
            </a:r>
            <a:endParaRPr lang="th-TH" sz="3600" dirty="0">
              <a:solidFill>
                <a:prstClr val="white"/>
              </a:solidFill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269912" y="5550697"/>
            <a:ext cx="759164" cy="292894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>
              <a:solidFill>
                <a:prstClr val="white"/>
              </a:solidFill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4057652" y="4943478"/>
            <a:ext cx="2353865" cy="900115"/>
          </a:xfrm>
          <a:prstGeom prst="rect">
            <a:avLst/>
          </a:prstGeom>
          <a:noFill/>
          <a:ln w="57150">
            <a:solidFill>
              <a:srgbClr val="00CC66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>
              <a:solidFill>
                <a:prstClr val="white"/>
              </a:solidFill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7725965" y="3684986"/>
            <a:ext cx="600076" cy="120134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41203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2" grpId="1" animBg="1"/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/>
        </p:nvGrpSpPr>
        <p:grpSpPr>
          <a:xfrm>
            <a:off x="815885" y="366849"/>
            <a:ext cx="3466430" cy="1829871"/>
            <a:chOff x="0" y="-28752"/>
            <a:chExt cx="3339307" cy="1897678"/>
          </a:xfrm>
        </p:grpSpPr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28752"/>
              <a:ext cx="3339307" cy="1465642"/>
            </a:xfrm>
            <a:prstGeom prst="rect">
              <a:avLst/>
            </a:prstGeom>
          </p:spPr>
        </p:pic>
        <p:sp>
          <p:nvSpPr>
            <p:cNvPr id="26" name="กล่องข้อความ 17"/>
            <p:cNvSpPr txBox="1"/>
            <p:nvPr/>
          </p:nvSpPr>
          <p:spPr>
            <a:xfrm>
              <a:off x="224866" y="1405425"/>
              <a:ext cx="2974730" cy="46350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th-TH" sz="2400" b="1" dirty="0" err="1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เมทิล</a:t>
              </a:r>
              <a:r>
                <a:rPr lang="th-TH" sz="2400" b="1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เซลลูโลส </a:t>
              </a:r>
              <a:r>
                <a:rPr lang="en-US" sz="2400" b="1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1%+13</a:t>
              </a:r>
              <a:r>
                <a:rPr lang="th-TH" sz="2400" b="1" baseline="30000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๐</a:t>
              </a:r>
              <a:r>
                <a:rPr lang="th-TH" sz="2400" b="1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ซ. </a:t>
              </a:r>
              <a:r>
                <a:rPr lang="en-US" sz="2400" b="1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12 </a:t>
              </a:r>
              <a:r>
                <a:rPr lang="th-TH" sz="2400" b="1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วัน</a:t>
              </a:r>
              <a:endParaRPr lang="en-US" sz="2000" b="1" dirty="0">
                <a:solidFill>
                  <a:prstClr val="white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endParaRPr>
            </a:p>
          </p:txBody>
        </p:sp>
      </p:grpSp>
      <p:grpSp>
        <p:nvGrpSpPr>
          <p:cNvPr id="7" name="กลุ่ม 6"/>
          <p:cNvGrpSpPr/>
          <p:nvPr/>
        </p:nvGrpSpPr>
        <p:grpSpPr>
          <a:xfrm>
            <a:off x="4960821" y="38787"/>
            <a:ext cx="3429035" cy="1858534"/>
            <a:chOff x="-590" y="3"/>
            <a:chExt cx="2900658" cy="1466151"/>
          </a:xfrm>
        </p:grpSpPr>
        <p:pic>
          <p:nvPicPr>
            <p:cNvPr id="23" name="รูปภาพ 22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"/>
              <a:ext cx="2900068" cy="1125909"/>
            </a:xfrm>
            <a:prstGeom prst="rect">
              <a:avLst/>
            </a:prstGeom>
          </p:spPr>
        </p:pic>
        <p:sp>
          <p:nvSpPr>
            <p:cNvPr id="24" name="กล่องข้อความ 21"/>
            <p:cNvSpPr txBox="1"/>
            <p:nvPr/>
          </p:nvSpPr>
          <p:spPr>
            <a:xfrm>
              <a:off x="-590" y="1079473"/>
              <a:ext cx="2900658" cy="38668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th-TH" sz="2400" b="1" dirty="0" err="1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เมทิล</a:t>
              </a:r>
              <a:r>
                <a:rPr lang="th-TH" sz="2400" b="1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เซลลูโลส </a:t>
              </a:r>
              <a:r>
                <a:rPr lang="en-US" sz="2400" b="1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2%+13</a:t>
              </a:r>
              <a:r>
                <a:rPr lang="th-TH" sz="2400" b="1" baseline="30000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๐</a:t>
              </a:r>
              <a:r>
                <a:rPr lang="th-TH" sz="2400" b="1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ซ. </a:t>
              </a:r>
              <a:r>
                <a:rPr lang="en-US" sz="2400" b="1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12 </a:t>
              </a:r>
              <a:r>
                <a:rPr lang="th-TH" sz="2400" b="1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วัน</a:t>
              </a:r>
              <a:endParaRPr lang="en-US" sz="2000" b="1" dirty="0">
                <a:solidFill>
                  <a:prstClr val="white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endParaRPr>
            </a:p>
          </p:txBody>
        </p:sp>
      </p:grpSp>
      <p:grpSp>
        <p:nvGrpSpPr>
          <p:cNvPr id="8" name="กลุ่ม 7"/>
          <p:cNvGrpSpPr/>
          <p:nvPr/>
        </p:nvGrpSpPr>
        <p:grpSpPr>
          <a:xfrm>
            <a:off x="841888" y="2319341"/>
            <a:ext cx="3418814" cy="1858535"/>
            <a:chOff x="0" y="1"/>
            <a:chExt cx="3456588" cy="1712501"/>
          </a:xfrm>
        </p:grpSpPr>
        <p:pic>
          <p:nvPicPr>
            <p:cNvPr id="21" name="รูปภาพ 20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"/>
              <a:ext cx="3456588" cy="1304735"/>
            </a:xfrm>
            <a:prstGeom prst="rect">
              <a:avLst/>
            </a:prstGeom>
          </p:spPr>
        </p:pic>
        <p:sp>
          <p:nvSpPr>
            <p:cNvPr id="22" name="กล่องข้อความ 19"/>
            <p:cNvSpPr txBox="1"/>
            <p:nvPr/>
          </p:nvSpPr>
          <p:spPr>
            <a:xfrm>
              <a:off x="1" y="1293654"/>
              <a:ext cx="3331806" cy="41884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th-TH" sz="2400" b="1" dirty="0" err="1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เมทิล</a:t>
              </a:r>
              <a:r>
                <a:rPr lang="th-TH" sz="2400" b="1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เซลลูโลส 1%+13</a:t>
              </a:r>
              <a:r>
                <a:rPr lang="th-TH" sz="2400" b="1" baseline="30000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๐</a:t>
              </a:r>
              <a:r>
                <a:rPr lang="th-TH" sz="2400" b="1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ซ. </a:t>
              </a:r>
              <a:r>
                <a:rPr lang="en-US" sz="2400" b="1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30</a:t>
              </a:r>
              <a:r>
                <a:rPr lang="th-TH" sz="2400" b="1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 วัน</a:t>
              </a:r>
            </a:p>
          </p:txBody>
        </p:sp>
      </p:grpSp>
      <p:grpSp>
        <p:nvGrpSpPr>
          <p:cNvPr id="9" name="กลุ่ม 8"/>
          <p:cNvGrpSpPr/>
          <p:nvPr/>
        </p:nvGrpSpPr>
        <p:grpSpPr>
          <a:xfrm>
            <a:off x="4903188" y="1786722"/>
            <a:ext cx="3435787" cy="1795068"/>
            <a:chOff x="-35020" y="0"/>
            <a:chExt cx="3340503" cy="1734773"/>
          </a:xfrm>
        </p:grpSpPr>
        <p:pic>
          <p:nvPicPr>
            <p:cNvPr id="19" name="รูปภาพ 18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3305483" cy="1368433"/>
            </a:xfrm>
            <a:prstGeom prst="rect">
              <a:avLst/>
            </a:prstGeom>
          </p:spPr>
        </p:pic>
        <p:sp>
          <p:nvSpPr>
            <p:cNvPr id="20" name="กล่องข้อความ 20"/>
            <p:cNvSpPr txBox="1"/>
            <p:nvPr/>
          </p:nvSpPr>
          <p:spPr>
            <a:xfrm>
              <a:off x="-35020" y="1291590"/>
              <a:ext cx="3340503" cy="44318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th-TH" sz="2400" b="1" dirty="0" err="1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เมทิล</a:t>
              </a:r>
              <a:r>
                <a:rPr lang="th-TH" sz="2400" b="1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เซลลูโลส </a:t>
              </a:r>
              <a:r>
                <a:rPr lang="en-US" sz="2400" b="1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2</a:t>
              </a:r>
              <a:r>
                <a:rPr lang="th-TH" sz="2400" b="1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%+13</a:t>
              </a:r>
              <a:r>
                <a:rPr lang="th-TH" sz="2400" b="1" baseline="30000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๐</a:t>
              </a:r>
              <a:r>
                <a:rPr lang="th-TH" sz="2400" b="1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ซ. </a:t>
              </a:r>
              <a:r>
                <a:rPr lang="en-US" sz="2400" b="1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30</a:t>
              </a:r>
              <a:r>
                <a:rPr lang="th-TH" sz="2400" b="1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 วัน</a:t>
              </a:r>
            </a:p>
          </p:txBody>
        </p:sp>
      </p:grpSp>
      <p:grpSp>
        <p:nvGrpSpPr>
          <p:cNvPr id="10" name="กลุ่ม 9"/>
          <p:cNvGrpSpPr/>
          <p:nvPr/>
        </p:nvGrpSpPr>
        <p:grpSpPr>
          <a:xfrm>
            <a:off x="674557" y="4332662"/>
            <a:ext cx="3732551" cy="1858534"/>
            <a:chOff x="-141777" y="0"/>
            <a:chExt cx="3744416" cy="1805777"/>
          </a:xfrm>
        </p:grpSpPr>
        <p:pic>
          <p:nvPicPr>
            <p:cNvPr id="17" name="รูปภาพ 16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3439236" cy="1393047"/>
            </a:xfrm>
            <a:prstGeom prst="rect">
              <a:avLst/>
            </a:prstGeom>
          </p:spPr>
        </p:pic>
        <p:sp>
          <p:nvSpPr>
            <p:cNvPr id="18" name="กล่องข้อความ 23"/>
            <p:cNvSpPr txBox="1"/>
            <p:nvPr/>
          </p:nvSpPr>
          <p:spPr>
            <a:xfrm>
              <a:off x="-141777" y="1365619"/>
              <a:ext cx="3744416" cy="44015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th-TH" sz="2400" b="1" dirty="0" err="1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เมทิล</a:t>
              </a:r>
              <a:r>
                <a:rPr lang="th-TH" sz="2400" b="1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เซลลูโลส </a:t>
              </a:r>
              <a:r>
                <a:rPr lang="en-US" sz="2400" b="1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1%+</a:t>
              </a:r>
              <a:r>
                <a:rPr lang="th-TH" sz="2400" b="1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อุณหภูมิปกติ </a:t>
              </a:r>
              <a:r>
                <a:rPr lang="en-US" sz="2400" b="1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12 </a:t>
              </a:r>
              <a:r>
                <a:rPr lang="th-TH" sz="2400" b="1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วัน</a:t>
              </a:r>
              <a:endParaRPr lang="en-US" sz="2000" b="1" dirty="0">
                <a:solidFill>
                  <a:prstClr val="white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1" name="กลุ่ม 10"/>
          <p:cNvGrpSpPr/>
          <p:nvPr/>
        </p:nvGrpSpPr>
        <p:grpSpPr>
          <a:xfrm>
            <a:off x="4740302" y="3515220"/>
            <a:ext cx="3849061" cy="1731606"/>
            <a:chOff x="-224870" y="0"/>
            <a:chExt cx="3912643" cy="1657005"/>
          </a:xfrm>
        </p:grpSpPr>
        <p:pic>
          <p:nvPicPr>
            <p:cNvPr id="15" name="รูปภาพ 14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3514011" cy="1371339"/>
            </a:xfrm>
            <a:prstGeom prst="rect">
              <a:avLst/>
            </a:prstGeom>
          </p:spPr>
        </p:pic>
        <p:sp>
          <p:nvSpPr>
            <p:cNvPr id="16" name="กล่องข้อความ 22"/>
            <p:cNvSpPr txBox="1"/>
            <p:nvPr/>
          </p:nvSpPr>
          <p:spPr>
            <a:xfrm>
              <a:off x="-224870" y="1246411"/>
              <a:ext cx="3912643" cy="4105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th-TH" sz="2400" b="1" dirty="0" err="1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เมทิล</a:t>
              </a:r>
              <a:r>
                <a:rPr lang="th-TH" sz="2400" b="1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เซลลูโลส </a:t>
              </a:r>
              <a:r>
                <a:rPr lang="en-US" sz="2400" b="1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1%+</a:t>
              </a:r>
              <a:r>
                <a:rPr lang="th-TH" sz="2400" b="1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อุณหภูมิปกติ </a:t>
              </a:r>
              <a:r>
                <a:rPr lang="en-US" sz="2400" b="1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12 </a:t>
              </a:r>
              <a:r>
                <a:rPr lang="th-TH" sz="2400" b="1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วัน</a:t>
              </a:r>
              <a:endParaRPr lang="en-US" sz="2000" b="1" dirty="0">
                <a:solidFill>
                  <a:prstClr val="white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2" name="กลุ่ม 11"/>
          <p:cNvGrpSpPr/>
          <p:nvPr/>
        </p:nvGrpSpPr>
        <p:grpSpPr>
          <a:xfrm>
            <a:off x="4903188" y="5203691"/>
            <a:ext cx="3515237" cy="1654310"/>
            <a:chOff x="-182" y="0"/>
            <a:chExt cx="3486497" cy="1524919"/>
          </a:xfrm>
        </p:grpSpPr>
        <p:pic>
          <p:nvPicPr>
            <p:cNvPr id="13" name="รูปภาพ 12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82" y="0"/>
              <a:ext cx="3486497" cy="1226224"/>
            </a:xfrm>
            <a:prstGeom prst="rect">
              <a:avLst/>
            </a:prstGeom>
          </p:spPr>
        </p:pic>
        <p:sp>
          <p:nvSpPr>
            <p:cNvPr id="14" name="กล่องข้อความ 24"/>
            <p:cNvSpPr txBox="1"/>
            <p:nvPr/>
          </p:nvSpPr>
          <p:spPr>
            <a:xfrm>
              <a:off x="-182" y="1167414"/>
              <a:ext cx="3486497" cy="35750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th-TH" sz="2400" b="1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ไม่เคลือบสาร</a:t>
              </a:r>
              <a:r>
                <a:rPr lang="en-US" sz="2400" b="1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+</a:t>
              </a:r>
              <a:r>
                <a:rPr lang="th-TH" sz="2400" b="1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อุณหภูมิปกติ </a:t>
              </a:r>
              <a:r>
                <a:rPr lang="en-US" sz="2400" b="1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12 </a:t>
              </a:r>
              <a:r>
                <a:rPr lang="th-TH" sz="2400" b="1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วัน</a:t>
              </a:r>
              <a:endParaRPr lang="en-US" sz="2000" b="1" dirty="0">
                <a:solidFill>
                  <a:prstClr val="white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471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143000" y="365759"/>
            <a:ext cx="6858000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th-TH" sz="6000" b="1" u="sng" dirty="0">
                <a:ln w="50800"/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สรุปผลการทดลอง</a:t>
            </a:r>
            <a:endParaRPr lang="en-US" sz="6000" b="1" u="sng" dirty="0">
              <a:ln w="50800"/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28599" y="1898957"/>
            <a:ext cx="8686800" cy="2308324"/>
          </a:xfrm>
          <a:prstGeom prst="rect">
            <a:avLst/>
          </a:prstGeom>
          <a:solidFill>
            <a:schemeClr val="bg1">
              <a:alpha val="63000"/>
            </a:schemeClr>
          </a:solidFill>
          <a:effectLst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thaiDist"/>
            <a:r>
              <a:rPr lang="th-TH" sz="3600" b="1" dirty="0">
                <a:ln w="50800"/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	ปัจจัยที่ทำให้กลีบเลี้ยงของมังคุดเป็นสีแดง เนื่องจากปริมาณคลอโรฟิลล์ในกลีบเลี้ยงลดลง โดยกลีบเลี้ยงเริ่มมีสีแดงเมื่อเข้าสู่ระยะเก็บเกี่ยว และเมื่อเก็บเกี่ยวมาแล้ว กลีบเลี้ยงเปลี่ยนเป็นสีแดงมากขึ้น </a:t>
            </a:r>
          </a:p>
          <a:p>
            <a:pPr algn="thaiDist"/>
            <a:r>
              <a:rPr lang="th-TH" sz="3600" b="1" dirty="0">
                <a:ln w="50800"/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ตามอายุการเก็บเกี่ยว                  </a:t>
            </a:r>
            <a:endParaRPr lang="en-US" sz="3600" b="1" dirty="0">
              <a:ln w="50800"/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5" b="75969" l="0" r="89923">
                        <a14:foregroundMark x1="16205" y1="44492" x2="20109" y2="40436"/>
                        <a14:foregroundMark x1="22061" y1="42252" x2="22061" y2="42252"/>
                        <a14:foregroundMark x1="9532" y1="42615" x2="9532" y2="42615"/>
                        <a14:foregroundMark x1="7308" y1="50061" x2="7308" y2="50061"/>
                        <a14:foregroundMark x1="6764" y1="46005" x2="6764" y2="46005"/>
                        <a14:foregroundMark x1="19292" y1="26695" x2="19292" y2="26695"/>
                        <a14:foregroundMark x1="21788" y1="25545" x2="21788" y2="25545"/>
                        <a14:foregroundMark x1="21516" y1="24455" x2="21516" y2="24455"/>
                        <a14:foregroundMark x1="68861" y1="17797" x2="68861" y2="17797"/>
                        <a14:foregroundMark x1="71902" y1="17010" x2="71902" y2="17010"/>
                        <a14:foregroundMark x1="73581" y1="16283" x2="73581" y2="16283"/>
                        <a14:foregroundMark x1="75261" y1="16283" x2="75261" y2="162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8849" y="4441558"/>
            <a:ext cx="3725523" cy="2794142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80206" l="6809" r="89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4650" y="4432391"/>
            <a:ext cx="3820683" cy="286551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5" b="75969" l="0" r="89923">
                        <a14:foregroundMark x1="16205" y1="44492" x2="20109" y2="40436"/>
                        <a14:foregroundMark x1="22061" y1="42252" x2="22061" y2="42252"/>
                        <a14:foregroundMark x1="9532" y1="42615" x2="9532" y2="42615"/>
                        <a14:foregroundMark x1="7308" y1="50061" x2="7308" y2="50061"/>
                        <a14:foregroundMark x1="6764" y1="46005" x2="6764" y2="46005"/>
                        <a14:foregroundMark x1="19292" y1="26695" x2="19292" y2="26695"/>
                        <a14:foregroundMark x1="21788" y1="25545" x2="21788" y2="25545"/>
                        <a14:foregroundMark x1="21516" y1="24455" x2="21516" y2="24455"/>
                        <a14:foregroundMark x1="68861" y1="17797" x2="68861" y2="17797"/>
                        <a14:foregroundMark x1="71902" y1="17010" x2="71902" y2="17010"/>
                        <a14:foregroundMark x1="73581" y1="16283" x2="73581" y2="16283"/>
                        <a14:foregroundMark x1="75261" y1="16283" x2="75261" y2="162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952" y="4412983"/>
            <a:ext cx="3725523" cy="279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0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457200" y="238125"/>
            <a:ext cx="6477000" cy="868363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400" b="1" kern="0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การขาดแคลเซียม</a:t>
            </a:r>
            <a:endParaRPr lang="th-TH" sz="4400" b="1" kern="0" dirty="0">
              <a:solidFill>
                <a:srgbClr val="FFFFFF"/>
              </a:solidFill>
              <a:cs typeface="+mj-cs"/>
            </a:endParaRPr>
          </a:p>
        </p:txBody>
      </p:sp>
      <p:grpSp>
        <p:nvGrpSpPr>
          <p:cNvPr id="9" name="กลุ่ม 8"/>
          <p:cNvGrpSpPr/>
          <p:nvPr/>
        </p:nvGrpSpPr>
        <p:grpSpPr>
          <a:xfrm>
            <a:off x="2032816" y="1412776"/>
            <a:ext cx="5078368" cy="5156358"/>
            <a:chOff x="5143504" y="1702346"/>
            <a:chExt cx="3694502" cy="4028841"/>
          </a:xfrm>
        </p:grpSpPr>
        <p:pic>
          <p:nvPicPr>
            <p:cNvPr id="160772" name="Picture 4" descr="peach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143504" y="1702346"/>
              <a:ext cx="3694502" cy="3645242"/>
            </a:xfrm>
            <a:prstGeom prst="rect">
              <a:avLst/>
            </a:prstGeom>
            <a:noFill/>
          </p:spPr>
        </p:pic>
        <p:sp>
          <p:nvSpPr>
            <p:cNvPr id="8" name="สี่เหลี่ยมผืนผ้า 7"/>
            <p:cNvSpPr/>
            <p:nvPr/>
          </p:nvSpPr>
          <p:spPr>
            <a:xfrm>
              <a:off x="5682766" y="5442615"/>
              <a:ext cx="2615978" cy="2885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1" dirty="0" smtClean="0">
                  <a:solidFill>
                    <a:srgbClr val="422C16"/>
                  </a:solidFill>
                  <a:cs typeface="Arial" pitchFamily="34" charset="0"/>
                </a:rPr>
                <a:t>Calcium deficient peach leaves</a:t>
              </a:r>
              <a:endParaRPr lang="th-TH" sz="1800" b="1" dirty="0">
                <a:solidFill>
                  <a:srgbClr val="422C1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625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626736" y="110803"/>
            <a:ext cx="3429000" cy="85408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th-TH" sz="4950" b="1" u="sng" dirty="0">
                <a:ln w="50800"/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สรุปผลการทดลอง</a:t>
            </a:r>
            <a:endParaRPr lang="en-US" sz="4950" b="1" u="sng" dirty="0">
              <a:ln w="50800"/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068394" y="868628"/>
            <a:ext cx="5786806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thaiDist"/>
            <a:r>
              <a:rPr lang="th-TH" sz="3600" b="1" dirty="0">
                <a:ln w="50800"/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	การพ่นสารแมกนีเซียมทางใบอัตรา </a:t>
            </a:r>
            <a:r>
              <a:rPr lang="en-US" sz="3600" b="1" dirty="0">
                <a:ln w="50800"/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1,000-1,500</a:t>
            </a:r>
            <a:r>
              <a:rPr lang="th-TH" sz="3600" b="1" dirty="0">
                <a:ln w="50800"/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มก./กก. ร่วมกับใส่ทางดินอัตรา </a:t>
            </a:r>
            <a:r>
              <a:rPr lang="en-US" sz="3600" b="1" dirty="0">
                <a:ln w="50800"/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1,000-1,500</a:t>
            </a:r>
            <a:r>
              <a:rPr lang="th-TH" sz="3600" b="1" dirty="0">
                <a:ln w="50800"/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ก./ต้น ช่วยทำให้กลีบเลี้ยงของมังคุดมีสีเขียวขึ้น (ร้อยละ </a:t>
            </a:r>
            <a:r>
              <a:rPr lang="en-US" sz="3600" b="1" dirty="0">
                <a:ln w="50800"/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97.67 </a:t>
            </a:r>
            <a:r>
              <a:rPr lang="th-TH" sz="3600" b="1" dirty="0">
                <a:ln w="50800"/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และ</a:t>
            </a:r>
            <a:r>
              <a:rPr lang="en-US" sz="3600" b="1" dirty="0">
                <a:ln w="50800"/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97.18</a:t>
            </a:r>
            <a:r>
              <a:rPr lang="th-TH" sz="3600" b="1" dirty="0">
                <a:ln w="50800"/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ตามลำดับ)</a:t>
            </a:r>
            <a:endParaRPr lang="en-US" sz="3600" b="1" dirty="0">
              <a:ln w="50800"/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Picture 4" descr="รูปภาพที่เกี่ยวข้อง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4222" y="3562635"/>
            <a:ext cx="4527171" cy="339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รูปภาพ 4" descr="https://scontent.fbkk6-1.fna.fbcdn.net/hphotos-xpf1/v/t34.0-12/13115530_1011634352249474_1057149221_n.jpg?oh=61ebe42696dd0b2cddf67523dc1a5e8f&amp;oe=572730B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34" y="1592795"/>
            <a:ext cx="2869928" cy="427630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127671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143000" y="230351"/>
            <a:ext cx="6858000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th-TH" sz="6000" b="1" u="sng" dirty="0">
                <a:ln w="50800"/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สรุปผลการทดลอง</a:t>
            </a:r>
            <a:endParaRPr lang="en-US" sz="6000" b="1" u="sng" dirty="0">
              <a:ln w="50800"/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85750" y="1522606"/>
            <a:ext cx="8572500" cy="196207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thaiDist"/>
            <a:r>
              <a:rPr lang="th-TH" sz="4050" b="1" dirty="0">
                <a:ln w="50800"/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	การใช้เคลือบสาร</a:t>
            </a:r>
            <a:r>
              <a:rPr lang="th-TH" sz="4050" b="1" dirty="0" err="1">
                <a:ln w="50800"/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เมธิล</a:t>
            </a:r>
            <a:r>
              <a:rPr lang="th-TH" sz="4050" b="1" dirty="0">
                <a:ln w="50800"/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เซลลูโลสที่ความเข้มข้น </a:t>
            </a:r>
            <a:r>
              <a:rPr lang="en-US" sz="4050" b="1" dirty="0">
                <a:ln w="50800"/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1%</a:t>
            </a:r>
            <a:r>
              <a:rPr lang="th-TH" sz="4050" b="1" dirty="0">
                <a:ln w="50800"/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แล้วเก็บไว้ที่อุณหภูมิ </a:t>
            </a:r>
            <a:r>
              <a:rPr lang="en-US" sz="4050" b="1" dirty="0">
                <a:ln w="50800"/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13</a:t>
            </a:r>
            <a:r>
              <a:rPr lang="th-TH" sz="4050" b="1" baseline="30000" dirty="0">
                <a:ln w="50800"/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๐</a:t>
            </a:r>
            <a:r>
              <a:rPr lang="th-TH" sz="4050" b="1" dirty="0">
                <a:ln w="50800"/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ซ สามารถยืดอายุการเก็บรักษามังคุดได้นาน </a:t>
            </a:r>
            <a:r>
              <a:rPr lang="en-US" sz="4050" b="1" dirty="0">
                <a:ln w="50800"/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12</a:t>
            </a:r>
            <a:r>
              <a:rPr lang="th-TH" sz="4050" b="1" dirty="0">
                <a:ln w="50800"/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วัน</a:t>
            </a:r>
            <a:endParaRPr lang="en-US" sz="4050" b="1" dirty="0">
              <a:ln w="50800"/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10" descr="ผลการค้นหารูปภาพสำหรับ นำ้มังคุด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84682"/>
            <a:ext cx="9144000" cy="251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68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นักศึกษาฝึกงาน\1.น.ศ.ฝึกงานม.นเรศวร\2559\สหกิจ\figฟ้า\DSCN097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32655"/>
            <a:ext cx="1473290" cy="14190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759152" y="92075"/>
            <a:ext cx="72053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th-TH" sz="5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ครั้งที่ </a:t>
            </a:r>
            <a:r>
              <a:rPr lang="en-US" sz="5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5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 พ่นแมกนีเซียม 1,000-1,500 มิลลิกรัมต่อลิตร ทางใบ ร่วมกับใส่ทางดินอัตรา 1,000-1,500 กรัมต่อต้น</a:t>
            </a:r>
          </a:p>
        </p:txBody>
      </p:sp>
      <p:sp>
        <p:nvSpPr>
          <p:cNvPr id="2" name="AutoShape 6" descr="ผลการค้นหารูปภาพสำหรับ ปุ๋ย 8-24-24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1"/>
            <a:endParaRPr lang="th-TH" sz="1800">
              <a:solidFill>
                <a:prstClr val="black"/>
              </a:solidFill>
            </a:endParaRPr>
          </a:p>
        </p:txBody>
      </p:sp>
      <p:sp>
        <p:nvSpPr>
          <p:cNvPr id="4" name="AutoShape 8" descr="ผลการค้นหารูปภาพสำหรับ ปุ๋ย 8-24-24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1"/>
            <a:endParaRPr lang="th-TH" sz="1800">
              <a:solidFill>
                <a:prstClr val="black"/>
              </a:solidFill>
            </a:endParaRPr>
          </a:p>
        </p:txBody>
      </p:sp>
      <p:sp>
        <p:nvSpPr>
          <p:cNvPr id="10" name="AutoShape 10" descr="ผลการค้นหารูปภาพสำหรับ ปุ๋ย 8-24-24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1"/>
            <a:endParaRPr lang="th-TH" sz="1800">
              <a:solidFill>
                <a:prstClr val="black"/>
              </a:solidFill>
            </a:endParaRPr>
          </a:p>
        </p:txBody>
      </p:sp>
      <p:sp>
        <p:nvSpPr>
          <p:cNvPr id="7" name="AutoShape 2" descr="ผลการค้นหารูปภาพสำหรับ ก้านเหี่ยว มังคุด"/>
          <p:cNvSpPr>
            <a:spLocks noChangeAspect="1" noChangeArrowheads="1"/>
          </p:cNvSpPr>
          <p:nvPr/>
        </p:nvSpPr>
        <p:spPr bwMode="auto">
          <a:xfrm>
            <a:off x="647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1"/>
            <a:endParaRPr lang="th-TH" sz="1800">
              <a:solidFill>
                <a:prstClr val="black"/>
              </a:solidFill>
            </a:endParaRPr>
          </a:p>
        </p:txBody>
      </p:sp>
      <p:pic>
        <p:nvPicPr>
          <p:cNvPr id="13" name="รูปภาพ 4" descr="https://scontent.fbkk6-1.fna.fbcdn.net/hphotos-xpf1/v/t34.0-12/13115530_1011634352249474_1057149221_n.jpg?oh=61ebe42696dd0b2cddf67523dc1a5e8f&amp;oe=572730B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8054" y="2479739"/>
            <a:ext cx="2908402" cy="433363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50" name="Picture 2" descr="ผลการค้นหารูปภาพสำหรับ ดอกบาน มังคุด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3153" y="3186693"/>
            <a:ext cx="3892968" cy="2919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สี่เหลี่ยมผืนผ้า 11"/>
          <p:cNvSpPr/>
          <p:nvPr/>
        </p:nvSpPr>
        <p:spPr>
          <a:xfrm rot="16200000">
            <a:off x="-1387357" y="4109471"/>
            <a:ext cx="4374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th-TH" sz="4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สัปดาห์ที่ 3-4 หลังออกดอก</a:t>
            </a:r>
            <a:endParaRPr lang="th-TH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32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นักศึกษาฝึกงาน\1.น.ศ.ฝึกงานม.นเรศวร\2559\สหกิจ\figฟ้า\DSCN097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32655"/>
            <a:ext cx="1473290" cy="14190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759152" y="92075"/>
            <a:ext cx="72053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th-TH" sz="5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ครั้งที่ </a:t>
            </a:r>
            <a:r>
              <a:rPr lang="en-US" sz="5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5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 พ่นแมกนีเซียม 1,000-1,500 มิลลิกรัมต่อลิตร ทางใบ ร่วมกับใส่ทางดินอัตรา 1,000-1,500 กรัมต่อต้น</a:t>
            </a:r>
          </a:p>
        </p:txBody>
      </p:sp>
      <p:sp>
        <p:nvSpPr>
          <p:cNvPr id="2" name="AutoShape 6" descr="ผลการค้นหารูปภาพสำหรับ ปุ๋ย 8-24-24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1"/>
            <a:endParaRPr lang="th-TH" sz="1800">
              <a:solidFill>
                <a:prstClr val="black"/>
              </a:solidFill>
            </a:endParaRPr>
          </a:p>
        </p:txBody>
      </p:sp>
      <p:sp>
        <p:nvSpPr>
          <p:cNvPr id="4" name="AutoShape 8" descr="ผลการค้นหารูปภาพสำหรับ ปุ๋ย 8-24-24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1"/>
            <a:endParaRPr lang="th-TH" sz="1800">
              <a:solidFill>
                <a:prstClr val="black"/>
              </a:solidFill>
            </a:endParaRPr>
          </a:p>
        </p:txBody>
      </p:sp>
      <p:sp>
        <p:nvSpPr>
          <p:cNvPr id="10" name="AutoShape 10" descr="ผลการค้นหารูปภาพสำหรับ ปุ๋ย 8-24-24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1"/>
            <a:endParaRPr lang="th-TH" sz="1800">
              <a:solidFill>
                <a:prstClr val="black"/>
              </a:solidFill>
            </a:endParaRPr>
          </a:p>
        </p:txBody>
      </p:sp>
      <p:sp>
        <p:nvSpPr>
          <p:cNvPr id="7" name="AutoShape 2" descr="ผลการค้นหารูปภาพสำหรับ ก้านเหี่ยว มังคุด"/>
          <p:cNvSpPr>
            <a:spLocks noChangeAspect="1" noChangeArrowheads="1"/>
          </p:cNvSpPr>
          <p:nvPr/>
        </p:nvSpPr>
        <p:spPr bwMode="auto">
          <a:xfrm>
            <a:off x="647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1"/>
            <a:endParaRPr lang="th-TH" sz="1800">
              <a:solidFill>
                <a:prstClr val="black"/>
              </a:solidFill>
            </a:endParaRPr>
          </a:p>
        </p:txBody>
      </p:sp>
      <p:pic>
        <p:nvPicPr>
          <p:cNvPr id="13" name="รูปภาพ 4" descr="https://scontent.fbkk6-1.fna.fbcdn.net/hphotos-xpf1/v/t34.0-12/13115530_1011634352249474_1057149221_n.jpg?oh=61ebe42696dd0b2cddf67523dc1a5e8f&amp;oe=572730B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8054" y="2479739"/>
            <a:ext cx="2908402" cy="433363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074" name="Picture 2" descr="ผลการค้นหารูปภาพสำหรับ ผล มังคุด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00344" y="2999029"/>
            <a:ext cx="3883110" cy="32950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สี่เหลี่ยมผืนผ้า 11"/>
          <p:cNvSpPr/>
          <p:nvPr/>
        </p:nvSpPr>
        <p:spPr>
          <a:xfrm rot="16200000">
            <a:off x="-1504156" y="3713837"/>
            <a:ext cx="46085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1"/>
            <a:r>
              <a:rPr lang="th-TH" sz="4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ผลอายุประมาณ </a:t>
            </a:r>
            <a:r>
              <a:rPr lang="en-US" sz="4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7-8</a:t>
            </a:r>
            <a:r>
              <a:rPr lang="th-TH" sz="4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สัปดาห์</a:t>
            </a:r>
          </a:p>
          <a:p>
            <a:pPr algn="ctr" latinLnBrk="1"/>
            <a:r>
              <a:rPr lang="th-TH" sz="4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หลังดอกบาน</a:t>
            </a:r>
            <a:endParaRPr lang="th-TH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28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นักศึกษาฝึกงาน\1.น.ศ.ฝึกงานม.นเรศวร\2559\สหกิจ\figฟ้า\DSCN097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32655"/>
            <a:ext cx="1473290" cy="14190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759152" y="92075"/>
            <a:ext cx="72053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th-TH" sz="5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ครั้งที่ </a:t>
            </a:r>
            <a:r>
              <a:rPr lang="en-US" sz="5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sz="5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 พ่นแมกนีเซียม 1,000-1,500 มิลลิกรัมต่อลิตร ทางใบ ร่วมกับใส่ทางดินอัตรา 1,000-1,500 กรัมต่อต้น</a:t>
            </a:r>
          </a:p>
        </p:txBody>
      </p:sp>
      <p:sp>
        <p:nvSpPr>
          <p:cNvPr id="2" name="AutoShape 6" descr="ผลการค้นหารูปภาพสำหรับ ปุ๋ย 8-24-24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1"/>
            <a:endParaRPr lang="th-TH" sz="1800">
              <a:solidFill>
                <a:prstClr val="black"/>
              </a:solidFill>
            </a:endParaRPr>
          </a:p>
        </p:txBody>
      </p:sp>
      <p:sp>
        <p:nvSpPr>
          <p:cNvPr id="4" name="AutoShape 8" descr="ผลการค้นหารูปภาพสำหรับ ปุ๋ย 8-24-24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1"/>
            <a:endParaRPr lang="th-TH" sz="1800">
              <a:solidFill>
                <a:prstClr val="black"/>
              </a:solidFill>
            </a:endParaRPr>
          </a:p>
        </p:txBody>
      </p:sp>
      <p:sp>
        <p:nvSpPr>
          <p:cNvPr id="10" name="AutoShape 10" descr="ผลการค้นหารูปภาพสำหรับ ปุ๋ย 8-24-24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1"/>
            <a:endParaRPr lang="th-TH" sz="1800">
              <a:solidFill>
                <a:prstClr val="black"/>
              </a:solidFill>
            </a:endParaRPr>
          </a:p>
        </p:txBody>
      </p:sp>
      <p:sp>
        <p:nvSpPr>
          <p:cNvPr id="7" name="AutoShape 2" descr="ผลการค้นหารูปภาพสำหรับ ก้านเหี่ยว มังคุด"/>
          <p:cNvSpPr>
            <a:spLocks noChangeAspect="1" noChangeArrowheads="1"/>
          </p:cNvSpPr>
          <p:nvPr/>
        </p:nvSpPr>
        <p:spPr bwMode="auto">
          <a:xfrm>
            <a:off x="647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1"/>
            <a:endParaRPr lang="th-TH" sz="1800">
              <a:solidFill>
                <a:prstClr val="black"/>
              </a:solidFill>
            </a:endParaRPr>
          </a:p>
        </p:txBody>
      </p:sp>
      <p:pic>
        <p:nvPicPr>
          <p:cNvPr id="13" name="รูปภาพ 4" descr="https://scontent.fbkk6-1.fna.fbcdn.net/hphotos-xpf1/v/t34.0-12/13115530_1011634352249474_1057149221_n.jpg?oh=61ebe42696dd0b2cddf67523dc1a5e8f&amp;oe=572730B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8054" y="2479739"/>
            <a:ext cx="2908402" cy="433363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122" name="Picture 2" descr="ผลการค้นหารูปภาพสำหรับ ผล มังคุด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8102" y="3429000"/>
            <a:ext cx="4139952" cy="2311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สี่เหลี่ยมผืนผ้า 11"/>
          <p:cNvSpPr/>
          <p:nvPr/>
        </p:nvSpPr>
        <p:spPr>
          <a:xfrm rot="16200000">
            <a:off x="-1550911" y="3808376"/>
            <a:ext cx="458811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th-TH" sz="4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ผลอายุประมาณ 10-13 สัปดาห์</a:t>
            </a:r>
          </a:p>
          <a:p>
            <a:pPr algn="ctr" latinLnBrk="1"/>
            <a:r>
              <a:rPr lang="th-TH" sz="4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หลังดอกบาน</a:t>
            </a:r>
            <a:endParaRPr lang="th-TH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39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นักศึกษาฝึกงาน\1.น.ศ.ฝึกงานม.นเรศวร\2559\สหกิจ\figฟ้า\DSCN097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32655"/>
            <a:ext cx="1473290" cy="14190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759152" y="92075"/>
            <a:ext cx="7205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พ่นแมกนีเซียม 1,000-1,500 มิลลิกรัมต่อลิตร </a:t>
            </a:r>
          </a:p>
        </p:txBody>
      </p:sp>
      <p:sp>
        <p:nvSpPr>
          <p:cNvPr id="2" name="AutoShape 6" descr="ผลการค้นหารูปภาพสำหรับ ปุ๋ย 8-24-24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4" name="AutoShape 8" descr="ผลการค้นหารูปภาพสำหรับ ปุ๋ย 8-24-24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0" name="AutoShape 10" descr="ผลการค้นหารูปภาพสำหรับ ปุ๋ย 8-24-24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7" name="AutoShape 2" descr="ผลการค้นหารูปภาพสำหรับ ก้านเหี่ยว มังคุด"/>
          <p:cNvSpPr>
            <a:spLocks noChangeAspect="1" noChangeArrowheads="1"/>
          </p:cNvSpPr>
          <p:nvPr/>
        </p:nvSpPr>
        <p:spPr bwMode="auto">
          <a:xfrm>
            <a:off x="647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618587" y="859934"/>
            <a:ext cx="748646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วิธีคิด </a:t>
            </a:r>
          </a:p>
          <a:p>
            <a:r>
              <a:rPr lang="th-TH" sz="3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แมกนีเซียม</a:t>
            </a:r>
            <a:r>
              <a:rPr lang="th-TH" sz="3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ซัลเฟต</a:t>
            </a:r>
            <a:r>
              <a:rPr lang="th-TH" sz="3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(MgSO</a:t>
            </a:r>
            <a:r>
              <a:rPr lang="en-US" sz="3400" b="1" baseline="-250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sz="3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) มีมวลโมเลกุล </a:t>
            </a:r>
            <a:r>
              <a:rPr lang="en-US" sz="3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120.38 </a:t>
            </a:r>
            <a:r>
              <a:rPr lang="th-TH" sz="3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กรัม/</a:t>
            </a:r>
            <a:r>
              <a:rPr lang="th-TH" sz="3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โมล</a:t>
            </a:r>
            <a:r>
              <a:rPr lang="th-TH" sz="3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r>
              <a:rPr lang="th-TH" sz="3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มวลอะตอมแมกนีเซียม </a:t>
            </a:r>
            <a:r>
              <a:rPr lang="en-US" sz="3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(Mg) </a:t>
            </a:r>
            <a:r>
              <a:rPr lang="th-TH" sz="3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เท่ากับ </a:t>
            </a:r>
            <a:r>
              <a:rPr lang="en-US" sz="3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24.31 </a:t>
            </a:r>
            <a:r>
              <a:rPr lang="th-TH" sz="3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กรัม/</a:t>
            </a:r>
            <a:r>
              <a:rPr lang="th-TH" sz="3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โมล</a:t>
            </a:r>
            <a:endParaRPr lang="th-TH" sz="3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itchFamily="34" charset="-34"/>
              <a:cs typeface="TH SarabunPSK" pitchFamily="34" charset="-34"/>
            </a:endParaRPr>
          </a:p>
          <a:p>
            <a:endParaRPr lang="th-TH" sz="3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itchFamily="34" charset="-34"/>
              <a:cs typeface="TH SarabunPSK" pitchFamily="34" charset="-34"/>
            </a:endParaRPr>
          </a:p>
          <a:p>
            <a:r>
              <a:rPr lang="th-TH" sz="3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เปลี่ยนหน่วย กรัม เป็น มิลลิกรัม </a:t>
            </a:r>
          </a:p>
          <a:p>
            <a:r>
              <a:rPr lang="th-TH" sz="3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แมกนีเซียม </a:t>
            </a:r>
            <a:r>
              <a:rPr lang="en-US" sz="3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24.31 </a:t>
            </a:r>
            <a:r>
              <a:rPr lang="th-TH" sz="3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มก. อยู่ในแมกนีเซียม</a:t>
            </a:r>
            <a:r>
              <a:rPr lang="th-TH" sz="3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ซัลเฟต</a:t>
            </a:r>
            <a:r>
              <a:rPr lang="th-TH" sz="3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120.38 </a:t>
            </a:r>
            <a:r>
              <a:rPr lang="th-TH" sz="3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มก.</a:t>
            </a:r>
          </a:p>
          <a:p>
            <a:r>
              <a:rPr lang="th-TH" sz="3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แมกนีเซียม </a:t>
            </a:r>
            <a:r>
              <a:rPr lang="en-US" sz="3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1,000 </a:t>
            </a:r>
            <a:r>
              <a:rPr lang="th-TH" sz="3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มก. ต้องใช้แมกนีเซียม</a:t>
            </a:r>
            <a:r>
              <a:rPr lang="th-TH" sz="3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ซัลเฟต</a:t>
            </a:r>
            <a:endParaRPr lang="en-US" sz="3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itchFamily="34" charset="-34"/>
              <a:cs typeface="TH SarabunPSK" pitchFamily="34" charset="-34"/>
            </a:endParaRPr>
          </a:p>
          <a:p>
            <a:r>
              <a:rPr lang="en-US" sz="3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                                    = (120.38x1,000)</a:t>
            </a:r>
            <a:r>
              <a:rPr lang="en-US" sz="3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</a:t>
            </a:r>
            <a:r>
              <a:rPr lang="en-US" sz="3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24.31 </a:t>
            </a:r>
            <a:r>
              <a:rPr lang="th-TH" sz="3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มก.</a:t>
            </a:r>
            <a:r>
              <a:rPr lang="en-US" sz="3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                                                                        </a:t>
            </a:r>
          </a:p>
          <a:p>
            <a:r>
              <a:rPr lang="en-US" sz="3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                                    = 4,951.87 </a:t>
            </a:r>
            <a:r>
              <a:rPr lang="th-TH" sz="3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 มก.</a:t>
            </a:r>
          </a:p>
          <a:p>
            <a:r>
              <a:rPr lang="th-TH" sz="3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                                       หรือ </a:t>
            </a:r>
            <a:r>
              <a:rPr lang="en-US" sz="3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5</a:t>
            </a:r>
            <a:r>
              <a:rPr lang="th-TH" sz="3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 กรัม</a:t>
            </a:r>
          </a:p>
        </p:txBody>
      </p:sp>
    </p:spTree>
    <p:extLst>
      <p:ext uri="{BB962C8B-B14F-4D97-AF65-F5344CB8AC3E}">
        <p14:creationId xmlns:p14="http://schemas.microsoft.com/office/powerpoint/2010/main" val="364170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นักศึกษาฝึกงาน\1.น.ศ.ฝึกงานม.นเรศวร\2559\สหกิจ\figฟ้า\DSCN0975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32655"/>
            <a:ext cx="1473290" cy="14190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573045" y="549275"/>
            <a:ext cx="7205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พ่นแมกนีเซียม 1,000-1,500 มิลลิกรัมต่อลิตร </a:t>
            </a:r>
          </a:p>
        </p:txBody>
      </p:sp>
      <p:sp>
        <p:nvSpPr>
          <p:cNvPr id="2" name="AutoShape 6" descr="ผลการค้นหารูปภาพสำหรับ ปุ๋ย 8-24-24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4" name="AutoShape 8" descr="ผลการค้นหารูปภาพสำหรับ ปุ๋ย 8-24-24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0" name="AutoShape 10" descr="ผลการค้นหารูปภาพสำหรับ ปุ๋ย 8-24-24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7" name="AutoShape 2" descr="ผลการค้นหารูปภาพสำหรับ ก้านเหี่ยว มังคุด"/>
          <p:cNvSpPr>
            <a:spLocks noChangeAspect="1" noChangeArrowheads="1"/>
          </p:cNvSpPr>
          <p:nvPr/>
        </p:nvSpPr>
        <p:spPr bwMode="auto">
          <a:xfrm>
            <a:off x="647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1693465" y="4041068"/>
            <a:ext cx="75243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แต่ถ้าแมกนีเซียม</a:t>
            </a:r>
            <a:r>
              <a:rPr lang="th-TH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ซัลเฟต</a:t>
            </a:r>
            <a:r>
              <a:rPr lang="th-TH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ที่ซื้อมาเป็น 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40% </a:t>
            </a:r>
            <a:r>
              <a:rPr lang="th-TH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วิธีคิด</a:t>
            </a:r>
            <a:endParaRPr lang="en-US" sz="3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itchFamily="34" charset="-34"/>
              <a:cs typeface="TH SarabunPSK" pitchFamily="34" charset="-34"/>
            </a:endParaRPr>
          </a:p>
          <a:p>
            <a:r>
              <a:rPr lang="th-TH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แมกนีเซียม</a:t>
            </a:r>
            <a:r>
              <a:rPr lang="th-TH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ซัลเฟต</a:t>
            </a:r>
            <a:r>
              <a:rPr lang="th-TH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100%</a:t>
            </a:r>
            <a:r>
              <a:rPr lang="th-TH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 ใช้ 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กก. 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=</a:t>
            </a:r>
            <a:r>
              <a:rPr lang="th-TH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 แมกนีเซียม</a:t>
            </a:r>
            <a:r>
              <a:rPr lang="th-TH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ซัลเฟต</a:t>
            </a:r>
            <a:r>
              <a:rPr lang="th-TH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40% </a:t>
            </a:r>
            <a:r>
              <a:rPr lang="th-TH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ต้องใช้แมกนีเซียม</a:t>
            </a:r>
            <a:r>
              <a:rPr lang="th-TH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ซัลเฟต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              = (1x100)</a:t>
            </a:r>
            <a:r>
              <a:rPr lang="th-TH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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40 </a:t>
            </a:r>
            <a:r>
              <a:rPr lang="th-TH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กก.</a:t>
            </a:r>
            <a:endParaRPr lang="th-TH" sz="3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                                            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= 2.5 </a:t>
            </a:r>
            <a:r>
              <a:rPr lang="th-TH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กก.</a:t>
            </a:r>
            <a:endParaRPr lang="th-TH" sz="3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1573045" y="1795753"/>
            <a:ext cx="74864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ในน้ำ 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ลิตร ใช้แมกนีเซียม</a:t>
            </a:r>
            <a:r>
              <a:rPr lang="th-TH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ซัลเฟต</a:t>
            </a:r>
            <a:r>
              <a:rPr lang="th-TH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   5</a:t>
            </a:r>
            <a:r>
              <a:rPr lang="th-TH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 กรัม</a:t>
            </a:r>
          </a:p>
          <a:p>
            <a:r>
              <a:rPr lang="th-TH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ถ้าน้ำ 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200</a:t>
            </a:r>
            <a:r>
              <a:rPr lang="th-TH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 ลิตร ใช้แมกนีเซียม</a:t>
            </a:r>
            <a:r>
              <a:rPr lang="th-TH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ซัลเฟต</a:t>
            </a:r>
            <a:r>
              <a:rPr lang="th-TH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(5x200)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  1 </a:t>
            </a:r>
            <a:r>
              <a:rPr lang="th-TH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กรัม</a:t>
            </a:r>
            <a:endParaRPr lang="th-TH" sz="3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itchFamily="34" charset="-34"/>
              <a:cs typeface="TH SarabunPSK" pitchFamily="34" charset="-34"/>
            </a:endParaRPr>
          </a:p>
          <a:p>
            <a:r>
              <a:rPr lang="th-TH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 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                                = 1,000 </a:t>
            </a:r>
            <a:r>
              <a:rPr lang="th-TH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กรัม หรือ 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1 </a:t>
            </a:r>
            <a:r>
              <a:rPr lang="th-TH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กิโลกรัม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                                                       </a:t>
            </a:r>
            <a:endParaRPr lang="th-TH" sz="3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5853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นักศึกษาฝึกงาน\1.น.ศ.ฝึกงานม.นเรศวร\2559\สหกิจ\figฟ้า\DSCN0975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32655"/>
            <a:ext cx="1473290" cy="14190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473290" y="719019"/>
            <a:ext cx="7205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ใส่ทางดินแมกนีเซียม 1,000-1,500 กรัมต่อต้น </a:t>
            </a:r>
          </a:p>
        </p:txBody>
      </p:sp>
      <p:sp>
        <p:nvSpPr>
          <p:cNvPr id="2" name="AutoShape 6" descr="ผลการค้นหารูปภาพสำหรับ ปุ๋ย 8-24-24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4" name="AutoShape 8" descr="ผลการค้นหารูปภาพสำหรับ ปุ๋ย 8-24-24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0" name="AutoShape 10" descr="ผลการค้นหารูปภาพสำหรับ ปุ๋ย 8-24-24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7" name="AutoShape 2" descr="ผลการค้นหารูปภาพสำหรับ ก้านเหี่ยว มังคุด"/>
          <p:cNvSpPr>
            <a:spLocks noChangeAspect="1" noChangeArrowheads="1"/>
          </p:cNvSpPr>
          <p:nvPr/>
        </p:nvSpPr>
        <p:spPr bwMode="auto">
          <a:xfrm>
            <a:off x="647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1657534" y="1948985"/>
            <a:ext cx="75243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แต่ถ้าแมกนีเซียม</a:t>
            </a:r>
            <a:r>
              <a:rPr lang="th-TH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ซัลเฟต</a:t>
            </a:r>
            <a:r>
              <a:rPr lang="th-TH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ที่ซื้อมาเป็น 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40% </a:t>
            </a:r>
            <a:r>
              <a:rPr lang="th-TH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วิธีคิด</a:t>
            </a:r>
          </a:p>
          <a:p>
            <a:endParaRPr lang="en-US" sz="3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itchFamily="34" charset="-34"/>
              <a:cs typeface="TH SarabunPSK" pitchFamily="34" charset="-34"/>
            </a:endParaRPr>
          </a:p>
          <a:p>
            <a:r>
              <a:rPr lang="th-TH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แมกนีเซียม</a:t>
            </a:r>
            <a:r>
              <a:rPr lang="th-TH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ซัลเฟต</a:t>
            </a:r>
            <a:r>
              <a:rPr lang="th-TH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100%</a:t>
            </a:r>
            <a:r>
              <a:rPr lang="th-TH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 ใช้ 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กก. 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=</a:t>
            </a:r>
            <a:r>
              <a:rPr lang="th-TH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 แมกนีเซียม</a:t>
            </a:r>
            <a:r>
              <a:rPr lang="th-TH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ซัลเฟต</a:t>
            </a:r>
            <a:r>
              <a:rPr lang="th-TH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40% </a:t>
            </a:r>
            <a:r>
              <a:rPr lang="th-TH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ต้องใช้แมกนีเซียม</a:t>
            </a:r>
            <a:r>
              <a:rPr lang="th-TH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ซัลเฟต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              = (1x100)</a:t>
            </a:r>
            <a:r>
              <a:rPr lang="th-TH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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40 </a:t>
            </a:r>
            <a:r>
              <a:rPr lang="th-TH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กก.</a:t>
            </a:r>
            <a:endParaRPr lang="th-TH" sz="3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                                            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= 2.5 </a:t>
            </a:r>
            <a:r>
              <a:rPr lang="th-TH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กก.</a:t>
            </a:r>
            <a:endParaRPr lang="th-TH" sz="3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7442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/>
          <p:cNvSpPr txBox="1"/>
          <p:nvPr/>
        </p:nvSpPr>
        <p:spPr>
          <a:xfrm>
            <a:off x="-35131" y="221396"/>
            <a:ext cx="7200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การพ่นแมกนีเซียม 1,000 มิลลิกรัมต่อลิตร ทางใบ </a:t>
            </a:r>
          </a:p>
        </p:txBody>
      </p:sp>
      <p:graphicFrame>
        <p:nvGraphicFramePr>
          <p:cNvPr id="8" name="ตาราง 7"/>
          <p:cNvGraphicFramePr>
            <a:graphicFrameLocks noGrp="1"/>
          </p:cNvGraphicFramePr>
          <p:nvPr>
            <p:extLst/>
          </p:nvPr>
        </p:nvGraphicFramePr>
        <p:xfrm>
          <a:off x="610790" y="1761331"/>
          <a:ext cx="7993859" cy="4000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9510"/>
                <a:gridCol w="2239566"/>
                <a:gridCol w="3964783"/>
              </a:tblGrid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th-TH" sz="33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</a:t>
                      </a:r>
                      <a:endParaRPr lang="th-TH" sz="33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300" b="1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แมกนีเซียม (</a:t>
                      </a:r>
                      <a:r>
                        <a:rPr lang="en-US" sz="33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r>
                        <a:rPr lang="th-TH" sz="33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th-TH" sz="33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3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อัตราที่ใช้ต่อน้ำ </a:t>
                      </a:r>
                      <a:r>
                        <a:rPr lang="en-US" sz="33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200 </a:t>
                      </a:r>
                      <a:r>
                        <a:rPr lang="th-TH" sz="33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ลิตร</a:t>
                      </a:r>
                      <a:endParaRPr lang="th-TH" sz="33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tx1"/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r>
                        <a:rPr lang="en-US" sz="3300" b="1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3300" b="1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สีส้ม</a:t>
                      </a:r>
                      <a:endParaRPr lang="th-TH" sz="33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33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h-TH" sz="33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6600"/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r>
                        <a:rPr lang="en-US" sz="3300" b="1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</a:t>
                      </a:r>
                      <a:r>
                        <a:rPr lang="th-TH" sz="3300" b="1" baseline="0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สีแดง</a:t>
                      </a:r>
                      <a:endParaRPr lang="th-TH" sz="33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33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h-TH" sz="33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0000"/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r>
                        <a:rPr lang="en-US" sz="33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33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สีขาว</a:t>
                      </a:r>
                      <a:endParaRPr lang="th-TH" sz="33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33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3300" b="1" dirty="0" smtClean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r>
                        <a:rPr lang="en-US" sz="33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33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สีเหลือง</a:t>
                      </a:r>
                      <a:endParaRPr lang="th-TH" sz="33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33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3300" b="1" dirty="0" smtClean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r>
                        <a:rPr lang="en-US" sz="3300" b="1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3300" b="1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สีเขียว</a:t>
                      </a:r>
                      <a:endParaRPr lang="th-TH" sz="33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33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3300" b="1" dirty="0" smtClean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50"/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r>
                        <a:rPr lang="en-US" sz="3300" b="1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 </a:t>
                      </a:r>
                      <a:r>
                        <a:rPr lang="th-TH" sz="3300" b="1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สีชมพู</a:t>
                      </a:r>
                      <a:endParaRPr lang="th-TH" sz="33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rgbClr val="FF3399">
                            <a:shade val="30000"/>
                            <a:satMod val="115000"/>
                          </a:srgbClr>
                        </a:gs>
                        <a:gs pos="50000">
                          <a:srgbClr val="FF3399">
                            <a:shade val="67500"/>
                            <a:satMod val="115000"/>
                          </a:srgbClr>
                        </a:gs>
                        <a:gs pos="100000">
                          <a:srgbClr val="FF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33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rgbClr val="FF3399">
                            <a:shade val="30000"/>
                            <a:satMod val="115000"/>
                          </a:srgbClr>
                        </a:gs>
                        <a:gs pos="50000">
                          <a:srgbClr val="FF3399">
                            <a:shade val="67500"/>
                            <a:satMod val="115000"/>
                          </a:srgbClr>
                        </a:gs>
                        <a:gs pos="100000">
                          <a:srgbClr val="FF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3300" b="1" dirty="0" smtClean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rgbClr val="FF3399">
                            <a:shade val="30000"/>
                            <a:satMod val="115000"/>
                          </a:srgbClr>
                        </a:gs>
                        <a:gs pos="50000">
                          <a:srgbClr val="FF3399">
                            <a:shade val="67500"/>
                            <a:satMod val="115000"/>
                          </a:srgbClr>
                        </a:gs>
                        <a:gs pos="100000">
                          <a:srgbClr val="FF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877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ตาราง 7"/>
          <p:cNvGraphicFramePr>
            <a:graphicFrameLocks noGrp="1"/>
          </p:cNvGraphicFramePr>
          <p:nvPr>
            <p:extLst/>
          </p:nvPr>
        </p:nvGraphicFramePr>
        <p:xfrm>
          <a:off x="610790" y="1761331"/>
          <a:ext cx="7993859" cy="4000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9510"/>
                <a:gridCol w="2239566"/>
                <a:gridCol w="3964783"/>
              </a:tblGrid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th-TH" sz="33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</a:t>
                      </a:r>
                      <a:endParaRPr lang="th-TH" sz="33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300" b="1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แมกนีเซียม (</a:t>
                      </a:r>
                      <a:r>
                        <a:rPr lang="en-US" sz="33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r>
                        <a:rPr lang="th-TH" sz="33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th-TH" sz="33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3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อัตราที่ใช้ต่อน้ำ </a:t>
                      </a:r>
                      <a:r>
                        <a:rPr lang="en-US" sz="33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200 </a:t>
                      </a:r>
                      <a:r>
                        <a:rPr lang="th-TH" sz="33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ลิตร</a:t>
                      </a:r>
                      <a:endParaRPr lang="th-TH" sz="33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tx1"/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r>
                        <a:rPr lang="en-US" sz="3300" b="1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3300" b="1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สีส้ม</a:t>
                      </a:r>
                      <a:endParaRPr lang="th-TH" sz="33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31.0</a:t>
                      </a:r>
                      <a:endParaRPr lang="th-TH" sz="33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3300" b="1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</a:t>
                      </a:r>
                      <a:r>
                        <a:rPr lang="en-US" sz="3300" b="1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3.23</a:t>
                      </a:r>
                      <a:r>
                        <a:rPr lang="th-TH" sz="3300" b="1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มิลลิลิตร</a:t>
                      </a:r>
                      <a:endParaRPr lang="th-TH" sz="33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6600"/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r>
                        <a:rPr lang="en-US" sz="3300" b="1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</a:t>
                      </a:r>
                      <a:r>
                        <a:rPr lang="th-TH" sz="3300" b="1" baseline="0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สีแดง</a:t>
                      </a:r>
                      <a:endParaRPr lang="th-TH" sz="33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0.41</a:t>
                      </a:r>
                      <a:endParaRPr lang="th-TH" sz="33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3300" b="1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</a:t>
                      </a:r>
                      <a:r>
                        <a:rPr lang="en-US" sz="3300" b="1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243.90</a:t>
                      </a:r>
                      <a:r>
                        <a:rPr lang="en-US" sz="3300" b="1" baseline="0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3300" b="1" baseline="0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มิลลิลิตร</a:t>
                      </a:r>
                      <a:endParaRPr lang="th-TH" sz="33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0000"/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r>
                        <a:rPr lang="en-US" sz="33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33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สีขาว</a:t>
                      </a:r>
                      <a:endParaRPr lang="th-TH" sz="33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3.10</a:t>
                      </a:r>
                      <a:endParaRPr lang="th-TH" sz="33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3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</a:t>
                      </a:r>
                      <a:r>
                        <a:rPr lang="en-US" sz="33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32.26</a:t>
                      </a:r>
                      <a:r>
                        <a:rPr lang="th-TH" sz="33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มิลลิลิตร</a:t>
                      </a: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r>
                        <a:rPr lang="en-US" sz="33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33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สีเหลือง</a:t>
                      </a:r>
                      <a:endParaRPr lang="th-TH" sz="33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</a:t>
                      </a:r>
                      <a:endParaRPr lang="th-TH" sz="33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3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</a:t>
                      </a:r>
                      <a:r>
                        <a:rPr lang="en-US" sz="33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1,000</a:t>
                      </a:r>
                      <a:r>
                        <a:rPr lang="th-TH" sz="33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มิลลิลิตร</a:t>
                      </a: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r>
                        <a:rPr lang="en-US" sz="3300" b="1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3300" b="1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สีเขียว</a:t>
                      </a:r>
                      <a:endParaRPr lang="th-TH" sz="33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</a:t>
                      </a:r>
                      <a:endParaRPr lang="th-TH" sz="33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300" b="1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</a:t>
                      </a:r>
                      <a:r>
                        <a:rPr lang="en-US" sz="3300" b="1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 </a:t>
                      </a:r>
                      <a:r>
                        <a:rPr lang="th-TH" sz="3300" b="1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กิโลกรัม</a:t>
                      </a: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50"/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r>
                        <a:rPr lang="en-US" sz="3300" b="1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 </a:t>
                      </a:r>
                      <a:r>
                        <a:rPr lang="th-TH" sz="3300" b="1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สีชมพู</a:t>
                      </a:r>
                      <a:endParaRPr lang="th-TH" sz="33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rgbClr val="FF3399">
                            <a:shade val="30000"/>
                            <a:satMod val="115000"/>
                          </a:srgbClr>
                        </a:gs>
                        <a:gs pos="50000">
                          <a:srgbClr val="FF3399">
                            <a:shade val="67500"/>
                            <a:satMod val="115000"/>
                          </a:srgbClr>
                        </a:gs>
                        <a:gs pos="100000">
                          <a:srgbClr val="FF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  <a:endParaRPr lang="th-TH" sz="33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rgbClr val="FF3399">
                            <a:shade val="30000"/>
                            <a:satMod val="115000"/>
                          </a:srgbClr>
                        </a:gs>
                        <a:gs pos="50000">
                          <a:srgbClr val="FF3399">
                            <a:shade val="67500"/>
                            <a:satMod val="115000"/>
                          </a:srgbClr>
                        </a:gs>
                        <a:gs pos="100000">
                          <a:srgbClr val="FF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300" b="1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</a:t>
                      </a:r>
                      <a:r>
                        <a:rPr lang="en-US" sz="3300" b="1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6.25</a:t>
                      </a:r>
                      <a:r>
                        <a:rPr lang="th-TH" sz="3300" b="1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กิโลกรัม</a:t>
                      </a:r>
                    </a:p>
                  </a:txBody>
                  <a:tcPr marL="68580" marR="68580" marT="34290" marB="34290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rgbClr val="FF3399">
                            <a:shade val="30000"/>
                            <a:satMod val="115000"/>
                          </a:srgbClr>
                        </a:gs>
                        <a:gs pos="50000">
                          <a:srgbClr val="FF3399">
                            <a:shade val="67500"/>
                            <a:satMod val="115000"/>
                          </a:srgbClr>
                        </a:gs>
                        <a:gs pos="100000">
                          <a:srgbClr val="FF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4" name="กล่องข้อความ 3"/>
          <p:cNvSpPr txBox="1"/>
          <p:nvPr/>
        </p:nvSpPr>
        <p:spPr>
          <a:xfrm>
            <a:off x="-35131" y="221396"/>
            <a:ext cx="7200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การพ่นแมกนีเซียม 1,000 มิลลิกรัมต่อลิตร ทางใบ </a:t>
            </a:r>
          </a:p>
        </p:txBody>
      </p:sp>
    </p:spTree>
    <p:extLst>
      <p:ext uri="{BB962C8B-B14F-4D97-AF65-F5344CB8AC3E}">
        <p14:creationId xmlns:p14="http://schemas.microsoft.com/office/powerpoint/2010/main" val="417849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571612"/>
            <a:ext cx="428628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457200" y="238125"/>
            <a:ext cx="6477000" cy="868363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400" b="1" kern="0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การขาดแคลเซียม</a:t>
            </a:r>
            <a:endParaRPr lang="th-TH" sz="4400" b="1" kern="0" dirty="0">
              <a:solidFill>
                <a:srgbClr val="FFFFFF"/>
              </a:solidFill>
              <a:cs typeface="+mj-cs"/>
            </a:endParaRPr>
          </a:p>
        </p:txBody>
      </p:sp>
      <p:pic>
        <p:nvPicPr>
          <p:cNvPr id="83970" name="Picture 2" descr="apple calcium deficiency is called bitterpi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3116"/>
            <a:ext cx="3429025" cy="3006270"/>
          </a:xfrm>
          <a:prstGeom prst="rect">
            <a:avLst/>
          </a:prstGeom>
          <a:noFill/>
        </p:spPr>
      </p:pic>
      <p:sp>
        <p:nvSpPr>
          <p:cNvPr id="6" name="สี่เหลี่ยมผืนผ้า 5"/>
          <p:cNvSpPr/>
          <p:nvPr/>
        </p:nvSpPr>
        <p:spPr>
          <a:xfrm>
            <a:off x="13864" y="13726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3600" b="1" dirty="0" smtClean="0">
                <a:solidFill>
                  <a:srgbClr val="422C1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เนื้อเยื่อผลเป็นจุดสีดำ</a:t>
            </a:r>
            <a:endParaRPr lang="th-TH" sz="3600" b="1" dirty="0">
              <a:solidFill>
                <a:srgbClr val="422C16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3972" name="Picture 4" descr="apple, bitterpit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4143380"/>
            <a:ext cx="2857500" cy="228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068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นักศึกษาฝึกงาน\1.น.ศ.ฝึกงานม.นเรศวร\2559\สหกิจ\figฟ้า\DSCN097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32655"/>
            <a:ext cx="1473290" cy="14190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679684" y="332656"/>
            <a:ext cx="82209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th-TH" sz="6000" b="1" u="sng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วิธีคิดการใส่ปุ๋ยแมกนีเซียม</a:t>
            </a:r>
            <a:r>
              <a:rPr lang="th-TH" sz="6000" b="1" u="sng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ซัลเฟต</a:t>
            </a:r>
            <a:endParaRPr lang="th-TH" sz="6000" b="1" u="sng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AutoShape 6" descr="ผลการค้นหารูปภาพสำหรับ ปุ๋ย 8-24-24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1"/>
            <a:endParaRPr lang="th-TH" sz="1800">
              <a:solidFill>
                <a:prstClr val="black"/>
              </a:solidFill>
            </a:endParaRPr>
          </a:p>
        </p:txBody>
      </p:sp>
      <p:sp>
        <p:nvSpPr>
          <p:cNvPr id="4" name="AutoShape 8" descr="ผลการค้นหารูปภาพสำหรับ ปุ๋ย 8-24-24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1"/>
            <a:endParaRPr lang="th-TH" sz="1800">
              <a:solidFill>
                <a:prstClr val="black"/>
              </a:solidFill>
            </a:endParaRPr>
          </a:p>
        </p:txBody>
      </p:sp>
      <p:sp>
        <p:nvSpPr>
          <p:cNvPr id="10" name="AutoShape 10" descr="ผลการค้นหารูปภาพสำหรับ ปุ๋ย 8-24-24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1"/>
            <a:endParaRPr lang="th-TH" sz="1800">
              <a:solidFill>
                <a:prstClr val="black"/>
              </a:solidFill>
            </a:endParaRPr>
          </a:p>
        </p:txBody>
      </p:sp>
      <p:sp>
        <p:nvSpPr>
          <p:cNvPr id="7" name="AutoShape 2" descr="ผลการค้นหารูปภาพสำหรับ ก้านเหี่ยว มังคุด"/>
          <p:cNvSpPr>
            <a:spLocks noChangeAspect="1" noChangeArrowheads="1"/>
          </p:cNvSpPr>
          <p:nvPr/>
        </p:nvSpPr>
        <p:spPr bwMode="auto">
          <a:xfrm>
            <a:off x="647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1"/>
            <a:endParaRPr lang="th-TH" sz="1800">
              <a:solidFill>
                <a:prstClr val="black"/>
              </a:solidFill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546579" y="1556792"/>
            <a:ext cx="77059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th-TH" sz="48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กรณี 16 % (200 ลิตร)</a:t>
            </a:r>
          </a:p>
          <a:p>
            <a:pPr latinLnBrk="1"/>
            <a:r>
              <a:rPr lang="th-TH" sz="48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เอา 100  หารด้วย 16 เท่ากับ 6.25 กิโลกรัม</a:t>
            </a:r>
            <a:r>
              <a:rPr lang="en-US" sz="48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                                                   </a:t>
            </a:r>
            <a:endParaRPr lang="th-TH" sz="48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1475656" y="3762906"/>
            <a:ext cx="82341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th-TH" sz="48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กรณี 25 % (200 ลิตร) </a:t>
            </a:r>
          </a:p>
          <a:p>
            <a:pPr latinLnBrk="1"/>
            <a:r>
              <a:rPr lang="th-TH" sz="48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เอา 100 หารด้วย 25 เท่ากับ 4 กิโลกรัม</a:t>
            </a:r>
          </a:p>
        </p:txBody>
      </p:sp>
    </p:spTree>
    <p:extLst>
      <p:ext uri="{BB962C8B-B14F-4D97-AF65-F5344CB8AC3E}">
        <p14:creationId xmlns:p14="http://schemas.microsoft.com/office/powerpoint/2010/main" val="262593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9" y="1542976"/>
            <a:ext cx="4292369" cy="424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3192264" y="229318"/>
            <a:ext cx="31790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u="sng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ปุ๋ยแมกนีเซียม</a:t>
            </a:r>
            <a:r>
              <a:rPr lang="th-TH" sz="4000" b="1" u="sng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ซัลเฟต</a:t>
            </a:r>
            <a:endParaRPr lang="th-TH" sz="4000" dirty="0">
              <a:solidFill>
                <a:prstClr val="black"/>
              </a:solidFill>
            </a:endParaRPr>
          </a:p>
        </p:txBody>
      </p:sp>
      <p:sp>
        <p:nvSpPr>
          <p:cNvPr id="2" name="AutoShape 4" descr="à¹à¸¡à¸à¸à¸µà¹à¸à¸µà¸¢à¸¡à¸à¸±à¸¥à¹à¸à¸99.5%à¹à¸à¸¥à¸·à¸­à¸à¸¡à¹à¸à¸£à¸à¸à¸¸à¹à¸¢16%mgo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pic>
        <p:nvPicPr>
          <p:cNvPr id="2056" name="Picture 8" descr="à¸à¸¥à¸à¸²à¸£à¸à¹à¸à¸«à¸²à¸£à¸¹à¸à¸ à¸²à¸à¸ªà¸³à¸«à¸£à¸±à¸ à¸à¸¸à¹à¸¢à¹à¸¡à¸à¸à¸µà¹à¸à¸µà¸¢à¸¡à¸à¸±à¸¥à¹à¸à¸ 16%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77" y="1338927"/>
            <a:ext cx="4651323" cy="465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23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3192264" y="229318"/>
            <a:ext cx="31790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u="sng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ปุ๋ยแมกนีเซียม</a:t>
            </a:r>
            <a:r>
              <a:rPr lang="th-TH" sz="4000" b="1" u="sng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ซัลเฟต</a:t>
            </a:r>
            <a:endParaRPr lang="th-TH" sz="4000" dirty="0">
              <a:solidFill>
                <a:prstClr val="black"/>
              </a:solidFill>
            </a:endParaRPr>
          </a:p>
        </p:txBody>
      </p:sp>
      <p:pic>
        <p:nvPicPr>
          <p:cNvPr id="1028" name="Picture 4" descr="à¸à¸¥à¸à¸²à¸£à¸à¹à¸à¸«à¸²à¸£à¸¹à¸à¸ à¸²à¸à¸ªà¸³à¸«à¸£à¸±à¸ à¹à¸¡à¸à¸à¸µà¹à¸à¸µà¸¢à¸¡à¸à¸±à¸¥à¹à¸à¸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37204"/>
            <a:ext cx="4270058" cy="569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สี่เหลี่ยมผืนผ้า 9"/>
          <p:cNvSpPr/>
          <p:nvPr/>
        </p:nvSpPr>
        <p:spPr>
          <a:xfrm>
            <a:off x="4909302" y="1351612"/>
            <a:ext cx="3252867" cy="2893102"/>
          </a:xfrm>
          <a:prstGeom prst="rect">
            <a:avLst/>
          </a:prstGeom>
          <a:solidFill>
            <a:schemeClr val="bg1">
              <a:lumMod val="85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pic>
        <p:nvPicPr>
          <p:cNvPr id="1032" name="Picture 8" descr="à¸à¸¥à¸à¸²à¸£à¸à¹à¸à¸«à¸²à¸£à¸¹à¸à¸ à¸²à¸à¸ªà¸³à¸«à¸£à¸±à¸ à¸à¸¸à¹à¸¢à¹à¸¡à¸à¸à¸µà¹à¸à¸µà¸¢à¸¡à¸à¸±à¸¥à¹à¸à¸ 16%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27" y="2993036"/>
            <a:ext cx="4158022" cy="27332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59651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à¸à¸¥à¸à¸²à¸£à¸à¹à¸à¸«à¸²à¸£à¸¹à¸à¸ à¸²à¸à¸ªà¸³à¸«à¸£à¸±à¸ à¸à¸¸à¹à¸¢à¹à¸¡à¸à¸à¸µà¹à¸à¸µà¸¢à¸¡à¸à¸±à¸¥à¹à¸à¸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43" y="480156"/>
            <a:ext cx="4264726" cy="569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5" r="28336"/>
          <a:stretch/>
        </p:blipFill>
        <p:spPr bwMode="auto">
          <a:xfrm>
            <a:off x="4691919" y="510131"/>
            <a:ext cx="4274859" cy="582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34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16557" t="17707" r="5245" b="5898"/>
          <a:stretch/>
        </p:blipFill>
        <p:spPr>
          <a:xfrm>
            <a:off x="0" y="950001"/>
            <a:ext cx="9026582" cy="49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3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33115" t="27038" r="34754" b="29225"/>
          <a:stretch/>
        </p:blipFill>
        <p:spPr>
          <a:xfrm>
            <a:off x="104928" y="1"/>
            <a:ext cx="8963917" cy="686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8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6393" t="33453" r="48688" b="7064"/>
          <a:stretch/>
        </p:blipFill>
        <p:spPr>
          <a:xfrm>
            <a:off x="1" y="0"/>
            <a:ext cx="9088444" cy="656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9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8000" dirty="0" smtClean="0">
                <a:latin typeface="TH SarabunPSK" pitchFamily="34" charset="-34"/>
                <a:cs typeface="TH SarabunPSK" pitchFamily="34" charset="-34"/>
              </a:rPr>
              <a:t>              สรุป</a:t>
            </a:r>
            <a:endParaRPr lang="th-TH" sz="80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Picture 3" descr="E:\นักศึกษาฝึกงาน\1.น.ศ.ฝึกงานม.นเรศวร\2559\สหกิจ\figฟ้า\DSCN097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09288" y="-60465"/>
            <a:ext cx="1365786" cy="13155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ผลการค้นหารูปภาพสำหรับ ดอกบาน มังคุด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472" y="1223626"/>
            <a:ext cx="2961564" cy="29197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ผลการค้นหารูปภาพสำหรับ ผล มังคุด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8215" y="1223626"/>
            <a:ext cx="3016155" cy="30199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bloggang.com/data/w/wipcreamlemon/picture/1305259193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82036" y="3356992"/>
            <a:ext cx="3179928" cy="3129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สี่เหลี่ยมผืนผ้ามุมมน 9"/>
          <p:cNvSpPr/>
          <p:nvPr/>
        </p:nvSpPr>
        <p:spPr>
          <a:xfrm>
            <a:off x="2843808" y="1317784"/>
            <a:ext cx="3416395" cy="2111216"/>
          </a:xfrm>
          <a:prstGeom prst="round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latinLnBrk="1"/>
            <a:r>
              <a:rPr lang="th-TH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TH SarabunPSK" pitchFamily="34" charset="-34"/>
                <a:cs typeface="TH SarabunPSK" pitchFamily="34" charset="-34"/>
              </a:rPr>
              <a:t>ใส่แมกนีเซียม</a:t>
            </a:r>
          </a:p>
          <a:p>
            <a:pPr algn="ctr" latinLnBrk="1"/>
            <a:r>
              <a:rPr lang="th-TH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TH SarabunPSK" pitchFamily="34" charset="-34"/>
                <a:cs typeface="TH SarabunPSK" pitchFamily="34" charset="-34"/>
              </a:rPr>
              <a:t>อัตรา 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TH SarabunPSK" pitchFamily="34" charset="-34"/>
                <a:cs typeface="TH SarabunPSK" pitchFamily="34" charset="-34"/>
              </a:rPr>
              <a:t>1000-1500</a:t>
            </a:r>
            <a:r>
              <a:rPr lang="th-TH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TH SarabunPSK" pitchFamily="34" charset="-34"/>
                <a:cs typeface="TH SarabunPSK" pitchFamily="34" charset="-34"/>
              </a:rPr>
              <a:t> มก./ล. และ 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TH SarabunPSK" pitchFamily="34" charset="-34"/>
                <a:cs typeface="TH SarabunPSK" pitchFamily="34" charset="-34"/>
              </a:rPr>
              <a:t>1000-1500 </a:t>
            </a:r>
            <a:r>
              <a:rPr lang="th-TH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TH SarabunPSK" pitchFamily="34" charset="-34"/>
                <a:cs typeface="TH SarabunPSK" pitchFamily="34" charset="-34"/>
              </a:rPr>
              <a:t>ก./ต้น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979712" y="6302276"/>
            <a:ext cx="51700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th-TH" sz="3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ผลอายุประมาณ 10-13 สัปดาห์หลังดอกบาน</a:t>
            </a:r>
            <a:endParaRPr lang="th-TH" sz="3200" dirty="0">
              <a:solidFill>
                <a:prstClr val="black"/>
              </a:solidFill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5954999" y="4131077"/>
            <a:ext cx="339868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th-TH" sz="3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ผลอายุประมาณ </a:t>
            </a:r>
            <a:r>
              <a:rPr lang="en-US" sz="3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7-8</a:t>
            </a:r>
            <a:r>
              <a:rPr lang="th-TH" sz="3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สัปดาห์</a:t>
            </a:r>
          </a:p>
          <a:p>
            <a:pPr algn="ctr" latinLnBrk="1"/>
            <a:r>
              <a:rPr lang="th-TH" sz="3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หลังดอกบาน</a:t>
            </a:r>
            <a:endParaRPr lang="th-TH" sz="3200" dirty="0">
              <a:solidFill>
                <a:prstClr val="black"/>
              </a:solidFill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7504" y="4129916"/>
            <a:ext cx="32303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th-TH" sz="3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สัปดาห์ที่ 3-4 หลังออกดอก</a:t>
            </a:r>
            <a:endParaRPr lang="th-TH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11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นักศึกษาฝึกงาน\1.น.ศ.ฝึกงานม.นเรศวร\2559\สหกิจ\figฟ้า\DSCN097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09288" y="-60465"/>
            <a:ext cx="1365786" cy="13155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th-TH" sz="6600" dirty="0" smtClean="0">
                <a:latin typeface="TH SarabunPSK" pitchFamily="34" charset="-34"/>
                <a:cs typeface="TH SarabunPSK" pitchFamily="34" charset="-34"/>
              </a:rPr>
              <a:t>หมายเหตุ</a:t>
            </a:r>
            <a:endParaRPr lang="th-TH" sz="66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1000133" y="1729237"/>
            <a:ext cx="7729537" cy="2685608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thaiDist"/>
            <a:r>
              <a:rPr lang="th-TH" sz="4400" dirty="0" smtClean="0">
                <a:latin typeface="TH SarabunPSK" pitchFamily="34" charset="-34"/>
                <a:cs typeface="TH SarabunPSK" pitchFamily="34" charset="-34"/>
              </a:rPr>
              <a:t>การใส่แมกนีเซียมมากเกินไปทำให้พืชดูดใช้โพแทสเซียม และแคลเซียมลดลง อาจหลีกเลี่ยงโดยการใส่ทางใบเพียงอย่างเดียวแทน</a:t>
            </a:r>
          </a:p>
          <a:p>
            <a:pPr algn="thaiDist"/>
            <a:endParaRPr lang="th-TH" sz="44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4400" dirty="0" smtClean="0">
                <a:latin typeface="TH SarabunPSK" pitchFamily="34" charset="-34"/>
                <a:cs typeface="TH SarabunPSK" pitchFamily="34" charset="-34"/>
              </a:rPr>
              <a:t>ควรนำดินตรวจวิเคราะห์ปริมาณธาตุอาหารเพื่อช่วยประกอบการตัดสินใจในการใส่ปุ๋ย</a:t>
            </a:r>
          </a:p>
          <a:p>
            <a:pPr algn="thaiDist"/>
            <a:endParaRPr lang="th-TH" sz="4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301063" y="2391442"/>
            <a:ext cx="420329" cy="398207"/>
          </a:xfrm>
          <a:prstGeom prst="roundRect">
            <a:avLst/>
          </a:prstGeom>
          <a:noFill/>
          <a:ln w="76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cxnSp>
        <p:nvCxnSpPr>
          <p:cNvPr id="9" name="ตัวเชื่อมต่อตรง 8"/>
          <p:cNvCxnSpPr/>
          <p:nvPr/>
        </p:nvCxnSpPr>
        <p:spPr>
          <a:xfrm>
            <a:off x="377471" y="2489901"/>
            <a:ext cx="210164" cy="194262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/>
          <p:nvPr/>
        </p:nvCxnSpPr>
        <p:spPr>
          <a:xfrm flipV="1">
            <a:off x="564966" y="2278117"/>
            <a:ext cx="392303" cy="379947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สี่เหลี่ยมผืนผ้ามุมมน 10"/>
          <p:cNvSpPr/>
          <p:nvPr/>
        </p:nvSpPr>
        <p:spPr>
          <a:xfrm>
            <a:off x="301063" y="5029867"/>
            <a:ext cx="420329" cy="398207"/>
          </a:xfrm>
          <a:prstGeom prst="roundRect">
            <a:avLst/>
          </a:prstGeom>
          <a:noFill/>
          <a:ln w="76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cxnSp>
        <p:nvCxnSpPr>
          <p:cNvPr id="12" name="ตัวเชื่อมต่อตรง 11"/>
          <p:cNvCxnSpPr/>
          <p:nvPr/>
        </p:nvCxnSpPr>
        <p:spPr>
          <a:xfrm>
            <a:off x="377471" y="5128326"/>
            <a:ext cx="210164" cy="194262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/>
          <p:cNvCxnSpPr/>
          <p:nvPr/>
        </p:nvCxnSpPr>
        <p:spPr>
          <a:xfrm flipV="1">
            <a:off x="564966" y="4916542"/>
            <a:ext cx="392303" cy="379947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สามเหลี่ยมหน้าจั่ว 1">
            <a:hlinkClick r:id="rId3" action="ppaction://hlinkfile"/>
          </p:cNvPr>
          <p:cNvSpPr/>
          <p:nvPr/>
        </p:nvSpPr>
        <p:spPr>
          <a:xfrm rot="5400000">
            <a:off x="7843838" y="5543550"/>
            <a:ext cx="714375" cy="814388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0881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-images-1.medium.com/max/1600/1*n_WB_Emj70CS9BGLyCtdhQ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9371"/>
            <a:ext cx="9144000" cy="5718629"/>
          </a:xfrm>
          <a:prstGeom prst="rect">
            <a:avLst/>
          </a:prstGeo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" y="5086350"/>
            <a:ext cx="9143999" cy="177165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th-TH" sz="54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การแก้อาการเนื้อแก้วยางไหลด้วย</a:t>
            </a:r>
          </a:p>
          <a:p>
            <a:pPr algn="ctr"/>
            <a:r>
              <a:rPr lang="th-TH" sz="54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แคลเซียมและโบรอน</a:t>
            </a:r>
            <a:endParaRPr lang="th-TH" sz="54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5749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http://upload.wikimedia.org/wikipedia/commons/thumb/2/2e/Blossom_end_rot.JPG/220px-Blossom_end_ro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1500174"/>
            <a:ext cx="5131870" cy="3429024"/>
          </a:xfrm>
          <a:prstGeom prst="rect">
            <a:avLst/>
          </a:prstGeom>
          <a:noFill/>
        </p:spPr>
      </p:pic>
      <p:sp>
        <p:nvSpPr>
          <p:cNvPr id="3" name="สี่เหลี่ยมผืนผ้า 2"/>
          <p:cNvSpPr/>
          <p:nvPr/>
        </p:nvSpPr>
        <p:spPr>
          <a:xfrm>
            <a:off x="642910" y="5140123"/>
            <a:ext cx="78581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6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ก้นผลเน่าในมะเขือเทศ</a:t>
            </a:r>
            <a:endParaRPr lang="th-TH" sz="6000" b="1" dirty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457200" y="238125"/>
            <a:ext cx="6477000" cy="868363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400" b="1" kern="0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การขาดแคลเซียม</a:t>
            </a:r>
            <a:endParaRPr lang="th-TH" sz="4400" b="1" kern="0" dirty="0">
              <a:solidFill>
                <a:srgbClr val="FFFFFF"/>
              </a:solidFill>
              <a:cs typeface="+mj-cs"/>
            </a:endParaRPr>
          </a:p>
        </p:txBody>
      </p:sp>
      <p:pic>
        <p:nvPicPr>
          <p:cNvPr id="5" name="Picture 145" descr="https://encrypted-tbn2.gstatic.com/images?q=tbn:ANd9GcTW_5F-0DMeudTW1k7o0VfgOjGMgoGmqAn-FeWgpy6wmzmKu_RLLw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413629" y="1428736"/>
            <a:ext cx="3516089" cy="35004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945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 txBox="1">
            <a:spLocks/>
          </p:cNvSpPr>
          <p:nvPr/>
        </p:nvSpPr>
        <p:spPr>
          <a:xfrm>
            <a:off x="0" y="4422793"/>
            <a:ext cx="9144000" cy="2331968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thaiDist"/>
            <a:r>
              <a:rPr lang="th-TH" sz="3600" dirty="0" smtClean="0">
                <a:solidFill>
                  <a:srgbClr val="4A206A"/>
                </a:solidFill>
                <a:latin typeface="TH SarabunPSK" pitchFamily="34" charset="-34"/>
                <a:cs typeface="TH SarabunPSK" pitchFamily="34" charset="-34"/>
              </a:rPr>
              <a:t>เมื่อผลมังคุดเจริญถึงระยะแก่ทางสรีรวิทยาจะมีการสะสมน้ำตาลและกรด รวมทั้งสารอินทรีย์ มีผลให้ศักย์ของน้ำในผลลดต่ำลงมากขึ้น เมื่อต้นมังคุดได้รับน้ำในสภาพฝนตก ทำให้เซลล์เนื้อและเปลือกมังคุดดึงน้ำเข้ามาในเซลล์มาก จนดันให้เยื่อหุ้มเซลล์แตกและฉีกขาด (</a:t>
            </a:r>
            <a:r>
              <a:rPr lang="th-TH" sz="3600" dirty="0" err="1" smtClean="0">
                <a:solidFill>
                  <a:srgbClr val="4A206A"/>
                </a:solidFill>
                <a:latin typeface="TH SarabunPSK" pitchFamily="34" charset="-34"/>
                <a:cs typeface="TH SarabunPSK" pitchFamily="34" charset="-34"/>
              </a:rPr>
              <a:t>วร</a:t>
            </a:r>
            <a:r>
              <a:rPr lang="th-TH" sz="3600" dirty="0" smtClean="0">
                <a:solidFill>
                  <a:srgbClr val="4A206A"/>
                </a:solidFill>
                <a:latin typeface="TH SarabunPSK" pitchFamily="34" charset="-34"/>
                <a:cs typeface="TH SarabunPSK" pitchFamily="34" charset="-34"/>
              </a:rPr>
              <a:t>ภัทร, </a:t>
            </a:r>
            <a:r>
              <a:rPr lang="en-US" sz="3600" dirty="0" smtClean="0">
                <a:solidFill>
                  <a:srgbClr val="4A206A"/>
                </a:solidFill>
                <a:latin typeface="TH SarabunPSK" pitchFamily="34" charset="-34"/>
                <a:cs typeface="TH SarabunPSK" pitchFamily="34" charset="-34"/>
              </a:rPr>
              <a:t>2539)</a:t>
            </a:r>
            <a:endParaRPr lang="th-TH" sz="3600" dirty="0">
              <a:solidFill>
                <a:srgbClr val="4A206A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4" name="กลุ่ม 3"/>
          <p:cNvGrpSpPr/>
          <p:nvPr/>
        </p:nvGrpSpPr>
        <p:grpSpPr>
          <a:xfrm>
            <a:off x="0" y="-14749"/>
            <a:ext cx="9151601" cy="3443748"/>
            <a:chOff x="0" y="-14749"/>
            <a:chExt cx="9151601" cy="3443748"/>
          </a:xfrm>
        </p:grpSpPr>
        <p:pic>
          <p:nvPicPr>
            <p:cNvPr id="5" name="รูปภาพ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0" y="-2"/>
              <a:ext cx="9144000" cy="3429001"/>
            </a:xfrm>
            <a:prstGeom prst="rect">
              <a:avLst/>
            </a:prstGeom>
          </p:spPr>
        </p:pic>
        <p:sp>
          <p:nvSpPr>
            <p:cNvPr id="6" name="ชื่อเรื่อง 1"/>
            <p:cNvSpPr txBox="1">
              <a:spLocks/>
            </p:cNvSpPr>
            <p:nvPr/>
          </p:nvSpPr>
          <p:spPr>
            <a:xfrm>
              <a:off x="1" y="-14749"/>
              <a:ext cx="9151600" cy="1048978"/>
            </a:xfrm>
            <a:prstGeom prst="rect">
              <a:avLst/>
            </a:prstGeom>
            <a:solidFill>
              <a:schemeClr val="tx1">
                <a:alpha val="54000"/>
              </a:schemeClr>
            </a:solidFill>
          </p:spPr>
          <p:txBody>
            <a:bodyPr/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th-TH" sz="5400" dirty="0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rPr>
                <a:t>ลักษณะอาการเนื้อแก้วของผลมังคุด</a:t>
              </a:r>
            </a:p>
          </p:txBody>
        </p:sp>
      </p:grpSp>
      <p:pic>
        <p:nvPicPr>
          <p:cNvPr id="2052" name="Picture 4" descr="ผลการค้นหารูปภาพสำหรับ มังคุด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38" y="930808"/>
            <a:ext cx="1525472" cy="107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ลูกศรลง 9"/>
          <p:cNvSpPr/>
          <p:nvPr/>
        </p:nvSpPr>
        <p:spPr>
          <a:xfrm>
            <a:off x="3916805" y="2021459"/>
            <a:ext cx="949086" cy="1407541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0000">
                <a:srgbClr val="5CBCF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ลูกศรขวา 10"/>
          <p:cNvSpPr/>
          <p:nvPr/>
        </p:nvSpPr>
        <p:spPr>
          <a:xfrm>
            <a:off x="3467942" y="3604633"/>
            <a:ext cx="1891219" cy="872554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67000">
                <a:srgbClr val="5CBCF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058" name="Picture 10" descr="ผลการค้นหารูปภาพสำหรับ เมฆฝน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566" y="859070"/>
            <a:ext cx="2402183" cy="129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กลุ่ม 2"/>
          <p:cNvGrpSpPr/>
          <p:nvPr/>
        </p:nvGrpSpPr>
        <p:grpSpPr>
          <a:xfrm>
            <a:off x="127239" y="1617695"/>
            <a:ext cx="3211112" cy="2726728"/>
            <a:chOff x="127239" y="1617695"/>
            <a:chExt cx="3211112" cy="2726728"/>
          </a:xfrm>
        </p:grpSpPr>
        <p:pic>
          <p:nvPicPr>
            <p:cNvPr id="2056" name="Picture 8" descr="ผลการค้นหารูปภาพสำหรับ ต้นมังคุด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3305" y="1617695"/>
              <a:ext cx="2045046" cy="2726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กล่องข้อความ 12"/>
            <p:cNvSpPr txBox="1"/>
            <p:nvPr/>
          </p:nvSpPr>
          <p:spPr>
            <a:xfrm>
              <a:off x="140110" y="2021459"/>
              <a:ext cx="1914818" cy="400110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th-TH" sz="2000" dirty="0" smtClean="0">
                  <a:sym typeface="Symbol" panose="05050102010706020507" pitchFamily="18" charset="2"/>
                </a:rPr>
                <a:t> </a:t>
              </a:r>
              <a:r>
                <a:rPr lang="en-US" sz="2000" dirty="0" smtClean="0">
                  <a:sym typeface="Symbol" panose="05050102010706020507" pitchFamily="18" charset="2"/>
                </a:rPr>
                <a:t>= -1.2 MPa</a:t>
              </a:r>
              <a:endParaRPr lang="th-TH" sz="2000" dirty="0"/>
            </a:p>
          </p:txBody>
        </p:sp>
        <p:sp>
          <p:nvSpPr>
            <p:cNvPr id="21" name="กล่องข้อความ 20"/>
            <p:cNvSpPr txBox="1"/>
            <p:nvPr/>
          </p:nvSpPr>
          <p:spPr>
            <a:xfrm>
              <a:off x="127239" y="3835524"/>
              <a:ext cx="1914818" cy="400110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th-TH" sz="2000" dirty="0" smtClean="0">
                  <a:sym typeface="Symbol" panose="05050102010706020507" pitchFamily="18" charset="2"/>
                </a:rPr>
                <a:t> </a:t>
              </a:r>
              <a:r>
                <a:rPr lang="en-US" sz="2000" dirty="0" smtClean="0">
                  <a:sym typeface="Symbol" panose="05050102010706020507" pitchFamily="18" charset="2"/>
                </a:rPr>
                <a:t>= -0.8 MPa</a:t>
              </a:r>
              <a:endParaRPr lang="th-TH" sz="2000" dirty="0"/>
            </a:p>
          </p:txBody>
        </p:sp>
      </p:grpSp>
      <p:grpSp>
        <p:nvGrpSpPr>
          <p:cNvPr id="7" name="กลุ่ม 6"/>
          <p:cNvGrpSpPr/>
          <p:nvPr/>
        </p:nvGrpSpPr>
        <p:grpSpPr>
          <a:xfrm>
            <a:off x="5568246" y="874794"/>
            <a:ext cx="3502939" cy="3535944"/>
            <a:chOff x="5488753" y="865622"/>
            <a:chExt cx="3502939" cy="3535944"/>
          </a:xfrm>
        </p:grpSpPr>
        <p:pic>
          <p:nvPicPr>
            <p:cNvPr id="14" name="Picture 8" descr="ผลการค้นหารูปภาพสำหรับ ต้นมังคุด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753" y="1674838"/>
              <a:ext cx="2045046" cy="2726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ผลการค้นหารูปภาพสำหรับ มังคุด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4582" y="865622"/>
              <a:ext cx="1525472" cy="1078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ลูกศรขึ้น 11"/>
            <p:cNvSpPr/>
            <p:nvPr/>
          </p:nvSpPr>
          <p:spPr>
            <a:xfrm>
              <a:off x="7875920" y="2305591"/>
              <a:ext cx="896187" cy="1350936"/>
            </a:xfrm>
            <a:prstGeom prst="up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5000">
                  <a:srgbClr val="5CBCFC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2" name="กล่องข้อความ 21"/>
            <p:cNvSpPr txBox="1"/>
            <p:nvPr/>
          </p:nvSpPr>
          <p:spPr>
            <a:xfrm>
              <a:off x="7069863" y="3847050"/>
              <a:ext cx="1914818" cy="400110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th-TH" sz="2000" dirty="0" smtClean="0">
                  <a:sym typeface="Symbol" panose="05050102010706020507" pitchFamily="18" charset="2"/>
                </a:rPr>
                <a:t> </a:t>
              </a:r>
              <a:r>
                <a:rPr lang="en-US" sz="2000" dirty="0" smtClean="0">
                  <a:sym typeface="Symbol" panose="05050102010706020507" pitchFamily="18" charset="2"/>
                </a:rPr>
                <a:t>= 0 MPa</a:t>
              </a:r>
              <a:endParaRPr lang="th-TH" sz="2000" dirty="0"/>
            </a:p>
          </p:txBody>
        </p:sp>
        <p:sp>
          <p:nvSpPr>
            <p:cNvPr id="23" name="กล่องข้อความ 22"/>
            <p:cNvSpPr txBox="1"/>
            <p:nvPr/>
          </p:nvSpPr>
          <p:spPr>
            <a:xfrm>
              <a:off x="7076874" y="1809194"/>
              <a:ext cx="1914818" cy="400110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th-TH" sz="2000" dirty="0" smtClean="0">
                  <a:sym typeface="Symbol" panose="05050102010706020507" pitchFamily="18" charset="2"/>
                </a:rPr>
                <a:t> </a:t>
              </a:r>
              <a:r>
                <a:rPr lang="en-US" sz="2000" dirty="0" smtClean="0">
                  <a:sym typeface="Symbol" panose="05050102010706020507" pitchFamily="18" charset="2"/>
                </a:rPr>
                <a:t>= -1.2 MPa</a:t>
              </a:r>
              <a:endParaRPr lang="th-TH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7876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3i71xaburhd42.cloudfront.net/410d7194f5fda08defec709c357e050c8a69abf3/1-Figure1-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7" r="4953" b="20111"/>
          <a:stretch/>
        </p:blipFill>
        <p:spPr bwMode="auto">
          <a:xfrm rot="10800000">
            <a:off x="6401833" y="1341330"/>
            <a:ext cx="2614613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รูปภาพที่เกี่ยวข้อ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6" b="8093"/>
          <a:stretch/>
        </p:blipFill>
        <p:spPr bwMode="auto">
          <a:xfrm>
            <a:off x="3312161" y="1341330"/>
            <a:ext cx="2814638" cy="272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กลุ่ม 9"/>
          <p:cNvGrpSpPr/>
          <p:nvPr/>
        </p:nvGrpSpPr>
        <p:grpSpPr>
          <a:xfrm>
            <a:off x="0" y="-14748"/>
            <a:ext cx="9151601" cy="3443748"/>
            <a:chOff x="0" y="-14749"/>
            <a:chExt cx="9151601" cy="3443748"/>
          </a:xfrm>
        </p:grpSpPr>
        <p:pic>
          <p:nvPicPr>
            <p:cNvPr id="11" name="รูปภาพ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0" y="-2"/>
              <a:ext cx="9144000" cy="3429001"/>
            </a:xfrm>
            <a:prstGeom prst="rect">
              <a:avLst/>
            </a:prstGeom>
          </p:spPr>
        </p:pic>
        <p:sp>
          <p:nvSpPr>
            <p:cNvPr id="12" name="ชื่อเรื่อง 1"/>
            <p:cNvSpPr txBox="1">
              <a:spLocks/>
            </p:cNvSpPr>
            <p:nvPr/>
          </p:nvSpPr>
          <p:spPr>
            <a:xfrm>
              <a:off x="1" y="-14749"/>
              <a:ext cx="9151600" cy="1048978"/>
            </a:xfrm>
            <a:prstGeom prst="rect">
              <a:avLst/>
            </a:prstGeom>
            <a:solidFill>
              <a:schemeClr val="tx1">
                <a:alpha val="54000"/>
              </a:schemeClr>
            </a:solidFill>
          </p:spPr>
          <p:txBody>
            <a:bodyPr/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th-TH" sz="5400" dirty="0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rPr>
                <a:t>ลักษณะอาการเนื้อแก้วของผลมังคุด</a:t>
              </a:r>
            </a:p>
          </p:txBody>
        </p:sp>
      </p:grpSp>
      <p:sp>
        <p:nvSpPr>
          <p:cNvPr id="13" name="ชื่อเรื่อง 1"/>
          <p:cNvSpPr txBox="1">
            <a:spLocks/>
          </p:cNvSpPr>
          <p:nvPr/>
        </p:nvSpPr>
        <p:spPr>
          <a:xfrm>
            <a:off x="7601" y="4151361"/>
            <a:ext cx="9144000" cy="2544405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thaiDist"/>
            <a:r>
              <a:rPr lang="th-TH" sz="3200" dirty="0" smtClean="0">
                <a:solidFill>
                  <a:srgbClr val="381850"/>
                </a:solidFill>
                <a:latin typeface="TH SarabunPSK" pitchFamily="34" charset="-34"/>
                <a:cs typeface="TH SarabunPSK" pitchFamily="34" charset="-34"/>
              </a:rPr>
              <a:t>อาการเนื้อแก้วเป็นลักษณะที่ผิดปกติทางสรีรวิทยาของเนื้อมังคุด โดยเนื้อจะเปลี่ยนจากสีขาวฟูนุ่มเป็นเนื้อแข็ง ใส และกรอบ ซึ่งอาจพบเพียงบางส่วนหรือทั้งผลก็ได้ โดยมักเกิดกับส่วนพูเนื้อผลที่ใหญ่ที่สุด ขณะเดียวกันเปลือกด้านในส่วนที่ติดกับเนื้อผลจะมีอาการฉ่ำน้ำ ซึ่งสามารถเกิดได้ในระยะพัฒนาของผลอายุ </a:t>
            </a:r>
            <a:r>
              <a:rPr lang="en-US" sz="3200" dirty="0" smtClean="0">
                <a:solidFill>
                  <a:srgbClr val="381850"/>
                </a:solidFill>
                <a:latin typeface="TH SarabunPSK" pitchFamily="34" charset="-34"/>
                <a:cs typeface="TH SarabunPSK" pitchFamily="34" charset="-34"/>
              </a:rPr>
              <a:t>8 </a:t>
            </a:r>
            <a:r>
              <a:rPr lang="th-TH" sz="3200" dirty="0" smtClean="0">
                <a:solidFill>
                  <a:srgbClr val="381850"/>
                </a:solidFill>
                <a:latin typeface="TH SarabunPSK" pitchFamily="34" charset="-34"/>
                <a:cs typeface="TH SarabunPSK" pitchFamily="34" charset="-34"/>
              </a:rPr>
              <a:t>สัปดาห์หลังดอกบาน (ศรียนต์, </a:t>
            </a:r>
            <a:r>
              <a:rPr lang="en-US" sz="3200" dirty="0" smtClean="0">
                <a:solidFill>
                  <a:srgbClr val="381850"/>
                </a:solidFill>
                <a:latin typeface="TH SarabunPSK" pitchFamily="34" charset="-34"/>
                <a:cs typeface="TH SarabunPSK" pitchFamily="34" charset="-34"/>
              </a:rPr>
              <a:t>2529)</a:t>
            </a:r>
            <a:endParaRPr lang="th-TH" sz="3200" dirty="0">
              <a:solidFill>
                <a:srgbClr val="38185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Picture 6" descr="https://ars.els-cdn.com/content/image/3-s2.0-B9780857090904500019-p01-02-978085709090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4" t="3300" r="3569" b="56534"/>
          <a:stretch/>
        </p:blipFill>
        <p:spPr bwMode="auto">
          <a:xfrm rot="10800000">
            <a:off x="299249" y="1341851"/>
            <a:ext cx="2708033" cy="272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46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กลุ่ม 9"/>
          <p:cNvGrpSpPr/>
          <p:nvPr/>
        </p:nvGrpSpPr>
        <p:grpSpPr>
          <a:xfrm>
            <a:off x="0" y="-14748"/>
            <a:ext cx="9151601" cy="3443748"/>
            <a:chOff x="0" y="-14749"/>
            <a:chExt cx="9151601" cy="3443748"/>
          </a:xfrm>
        </p:grpSpPr>
        <p:pic>
          <p:nvPicPr>
            <p:cNvPr id="11" name="รูปภาพ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0" y="-2"/>
              <a:ext cx="9144000" cy="3429001"/>
            </a:xfrm>
            <a:prstGeom prst="rect">
              <a:avLst/>
            </a:prstGeom>
          </p:spPr>
        </p:pic>
        <p:sp>
          <p:nvSpPr>
            <p:cNvPr id="12" name="ชื่อเรื่อง 1"/>
            <p:cNvSpPr txBox="1">
              <a:spLocks/>
            </p:cNvSpPr>
            <p:nvPr/>
          </p:nvSpPr>
          <p:spPr>
            <a:xfrm>
              <a:off x="1" y="-14749"/>
              <a:ext cx="9151600" cy="1048978"/>
            </a:xfrm>
            <a:prstGeom prst="rect">
              <a:avLst/>
            </a:prstGeom>
            <a:solidFill>
              <a:schemeClr val="tx1">
                <a:alpha val="54000"/>
              </a:schemeClr>
            </a:solidFill>
          </p:spPr>
          <p:txBody>
            <a:bodyPr/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th-TH" sz="5400" dirty="0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rPr>
                <a:t>ลักษณะ</a:t>
              </a:r>
              <a:r>
                <a:rPr lang="th-TH" sz="5400" dirty="0" smtClean="0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rPr>
                <a:t>อาการเนื้อแก้วของ</a:t>
              </a:r>
              <a:r>
                <a:rPr lang="th-TH" sz="5400" dirty="0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rPr>
                <a:t>ผลมังคุด</a:t>
              </a:r>
            </a:p>
          </p:txBody>
        </p:sp>
      </p:grpSp>
      <p:sp>
        <p:nvSpPr>
          <p:cNvPr id="13" name="ชื่อเรื่อง 1"/>
          <p:cNvSpPr txBox="1">
            <a:spLocks/>
          </p:cNvSpPr>
          <p:nvPr/>
        </p:nvSpPr>
        <p:spPr>
          <a:xfrm>
            <a:off x="7601" y="4918277"/>
            <a:ext cx="9144000" cy="193972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thaiDist"/>
            <a:r>
              <a:rPr lang="th-TH" sz="36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จากการศึกษากายวิภาคของกลุ่มท่อน้ำในเปลือกมังคุดเนื้อแก้ว มีขนาดของกลุ่มท่อน้ำกว้างกว่าในผลมังคุดปกติ เฉลี่ย </a:t>
            </a:r>
            <a:r>
              <a:rPr lang="en-US" sz="36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1,280</a:t>
            </a:r>
            <a:r>
              <a:rPr lang="th-TH" sz="36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 และ </a:t>
            </a:r>
            <a:r>
              <a:rPr lang="en-US" sz="36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595</a:t>
            </a:r>
            <a:r>
              <a:rPr lang="th-TH" sz="36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 ไมโครเมตร ตามลำดับ (สายัณห์ และคณะ, </a:t>
            </a:r>
            <a:r>
              <a:rPr lang="en-US" sz="36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2544)</a:t>
            </a:r>
            <a:endParaRPr lang="th-TH" sz="3600" dirty="0">
              <a:solidFill>
                <a:srgbClr val="7030A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/>
          <a:srcRect l="25968" t="14284" r="54839" b="55307"/>
          <a:stretch/>
        </p:blipFill>
        <p:spPr>
          <a:xfrm>
            <a:off x="132736" y="1138075"/>
            <a:ext cx="2197510" cy="1957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 rotWithShape="1">
          <a:blip r:embed="rId3"/>
          <a:srcRect l="24839" t="42900" r="54839" b="25472"/>
          <a:stretch/>
        </p:blipFill>
        <p:spPr>
          <a:xfrm>
            <a:off x="172438" y="3073088"/>
            <a:ext cx="2157808" cy="1948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กล่องข้อความ 2"/>
          <p:cNvSpPr txBox="1"/>
          <p:nvPr/>
        </p:nvSpPr>
        <p:spPr>
          <a:xfrm>
            <a:off x="404195" y="4498258"/>
            <a:ext cx="4167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4"/>
          <a:srcRect l="36451" t="11989" r="43871" b="16292"/>
          <a:stretch/>
        </p:blipFill>
        <p:spPr>
          <a:xfrm>
            <a:off x="4793204" y="1084198"/>
            <a:ext cx="1871032" cy="3834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กล่องข้อความ 4"/>
          <p:cNvSpPr txBox="1"/>
          <p:nvPr/>
        </p:nvSpPr>
        <p:spPr>
          <a:xfrm>
            <a:off x="2399168" y="1799303"/>
            <a:ext cx="2408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ลักษณะเนื้อมังคุดปกติ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กล่องข้อความ 14"/>
          <p:cNvSpPr txBox="1"/>
          <p:nvPr/>
        </p:nvSpPr>
        <p:spPr>
          <a:xfrm>
            <a:off x="6707100" y="1517258"/>
            <a:ext cx="2408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เปลือกมังคุดปกติ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6769655" y="2774061"/>
            <a:ext cx="2408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เปลือกมังคุดเนื้อแก้ว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กล่องข้อความ 16"/>
          <p:cNvSpPr txBox="1"/>
          <p:nvPr/>
        </p:nvSpPr>
        <p:spPr>
          <a:xfrm>
            <a:off x="6721147" y="3571733"/>
            <a:ext cx="24088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ขนาดท่อน้ำเปลือกมังคุดเนื้อแก้วใหญ่กว่ามังคุดปกติ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กล่องข้อความ 17"/>
          <p:cNvSpPr txBox="1"/>
          <p:nvPr/>
        </p:nvSpPr>
        <p:spPr>
          <a:xfrm>
            <a:off x="2420239" y="3741010"/>
            <a:ext cx="24088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ลักษณะเนื้อมังคุดเนื้อแก้ว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366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7" grpId="0"/>
      <p:bldP spid="1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กลุ่ม 9"/>
          <p:cNvGrpSpPr/>
          <p:nvPr/>
        </p:nvGrpSpPr>
        <p:grpSpPr>
          <a:xfrm>
            <a:off x="0" y="-14748"/>
            <a:ext cx="9151601" cy="3443748"/>
            <a:chOff x="0" y="-14749"/>
            <a:chExt cx="9151601" cy="3443748"/>
          </a:xfrm>
        </p:grpSpPr>
        <p:pic>
          <p:nvPicPr>
            <p:cNvPr id="11" name="รูปภาพ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0" y="-2"/>
              <a:ext cx="9144000" cy="3429001"/>
            </a:xfrm>
            <a:prstGeom prst="rect">
              <a:avLst/>
            </a:prstGeom>
          </p:spPr>
        </p:pic>
        <p:sp>
          <p:nvSpPr>
            <p:cNvPr id="12" name="ชื่อเรื่อง 1"/>
            <p:cNvSpPr txBox="1">
              <a:spLocks/>
            </p:cNvSpPr>
            <p:nvPr/>
          </p:nvSpPr>
          <p:spPr>
            <a:xfrm>
              <a:off x="1" y="-14749"/>
              <a:ext cx="9151600" cy="1048978"/>
            </a:xfrm>
            <a:prstGeom prst="rect">
              <a:avLst/>
            </a:prstGeom>
            <a:solidFill>
              <a:schemeClr val="tx1">
                <a:alpha val="54000"/>
              </a:schemeClr>
            </a:solidFill>
          </p:spPr>
          <p:txBody>
            <a:bodyPr/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th-TH" sz="5400" dirty="0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rPr>
                <a:t>ลักษณะ</a:t>
              </a:r>
              <a:r>
                <a:rPr lang="th-TH" sz="5400" dirty="0" smtClean="0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rPr>
                <a:t>อาการยางไหลของ</a:t>
              </a:r>
              <a:r>
                <a:rPr lang="th-TH" sz="5400" dirty="0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rPr>
                <a:t>ผลมังคุด</a:t>
              </a:r>
            </a:p>
          </p:txBody>
        </p:sp>
      </p:grpSp>
      <p:sp>
        <p:nvSpPr>
          <p:cNvPr id="13" name="ชื่อเรื่อง 1"/>
          <p:cNvSpPr txBox="1">
            <a:spLocks/>
          </p:cNvSpPr>
          <p:nvPr/>
        </p:nvSpPr>
        <p:spPr>
          <a:xfrm>
            <a:off x="7601" y="3974385"/>
            <a:ext cx="9144000" cy="2544405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thaiDist"/>
            <a:r>
              <a:rPr lang="th-TH" sz="36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ทำให้สภาวะน้ำภายใน</a:t>
            </a:r>
            <a:r>
              <a:rPr lang="th-TH" sz="36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ผลเปลี่ยนแปลงอย่างรวดเร็วและรุนแรง </a:t>
            </a:r>
            <a:r>
              <a:rPr lang="th-TH" sz="36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จนทำให้ท่อน้ำยาง </a:t>
            </a:r>
            <a:r>
              <a:rPr lang="th-TH" sz="36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Latex vessel) </a:t>
            </a:r>
            <a:r>
              <a:rPr lang="th-TH" sz="36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ซึ่งอยู่ในเซลเดี่ยวหรือกลุ่มเซลที่เรียกว่า </a:t>
            </a:r>
            <a:r>
              <a:rPr lang="th-TH" sz="36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th-TH" sz="3600" dirty="0" err="1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เลทิ</a:t>
            </a:r>
            <a:r>
              <a:rPr lang="th-TH" sz="36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ซิ</a:t>
            </a:r>
            <a:r>
              <a:rPr lang="th-TH" sz="3600" dirty="0" err="1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เฟอร์</a:t>
            </a:r>
            <a:r>
              <a:rPr lang="th-TH" sz="36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3600" dirty="0" err="1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Laticifer</a:t>
            </a:r>
            <a:r>
              <a:rPr lang="en-US" sz="36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sz="36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ได้รับน้ำส่วนเกิน</a:t>
            </a:r>
            <a:r>
              <a:rPr lang="th-TH" sz="36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อย่างรวดเร็ว และต่อเนื่อง ในช่วงสั้นๆ </a:t>
            </a:r>
            <a:r>
              <a:rPr lang="th-TH" sz="36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ทำให้ท่อน้ำยาง</a:t>
            </a:r>
            <a:r>
              <a:rPr lang="th-TH" sz="36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หรือกลุ่มเซล</a:t>
            </a:r>
            <a:r>
              <a:rPr lang="th-TH" sz="3600" dirty="0" err="1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เลทิ</a:t>
            </a:r>
            <a:r>
              <a:rPr lang="th-TH" sz="36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ซิ</a:t>
            </a:r>
            <a:r>
              <a:rPr lang="th-TH" sz="3600" dirty="0" err="1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เฟอร์</a:t>
            </a:r>
            <a:r>
              <a:rPr lang="th-TH" sz="36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แตก และ</a:t>
            </a:r>
            <a:r>
              <a:rPr lang="th-TH" sz="36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มีน้ำยาง</a:t>
            </a:r>
            <a:r>
              <a:rPr lang="th-TH" sz="36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ไหลออกมาจากท่อ</a:t>
            </a:r>
            <a:r>
              <a:rPr lang="th-TH" sz="36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ที่อยู่</a:t>
            </a:r>
            <a:r>
              <a:rPr lang="th-TH" sz="36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ตรงไส้กลางของเนื้อ </a:t>
            </a:r>
          </a:p>
        </p:txBody>
      </p:sp>
      <p:pic>
        <p:nvPicPr>
          <p:cNvPr id="14" name="Picture 2" descr="รูปภาพที่เกี่ยวข้อ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2" y="1307002"/>
            <a:ext cx="3774939" cy="251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rs.els-cdn.com/content/image/1-s2.0-S1978301916302765-gr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653" y="1199646"/>
            <a:ext cx="5644485" cy="188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3330409" y="3095889"/>
            <a:ext cx="57769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Yellow latex secretory ducts on cross </a:t>
            </a:r>
            <a:r>
              <a:rPr lang="en-US" sz="24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section of</a:t>
            </a:r>
            <a:r>
              <a:rPr lang="en-US" sz="24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en-US" sz="24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mangosteen </a:t>
            </a:r>
            <a:r>
              <a:rPr lang="en-US" sz="24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fruit </a:t>
            </a:r>
            <a:r>
              <a:rPr lang="en-US" sz="2400" dirty="0" err="1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mesocarp</a:t>
            </a:r>
            <a:r>
              <a:rPr lang="en-US" sz="24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en-US" sz="24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L: lumen, E: epithelium cell.</a:t>
            </a:r>
            <a:endParaRPr lang="th-TH" sz="2400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211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กลุ่ม 9"/>
          <p:cNvGrpSpPr/>
          <p:nvPr/>
        </p:nvGrpSpPr>
        <p:grpSpPr>
          <a:xfrm>
            <a:off x="0" y="-14748"/>
            <a:ext cx="9151601" cy="3443748"/>
            <a:chOff x="0" y="-14749"/>
            <a:chExt cx="9151601" cy="3443748"/>
          </a:xfrm>
        </p:grpSpPr>
        <p:pic>
          <p:nvPicPr>
            <p:cNvPr id="11" name="รูปภาพ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0" y="-2"/>
              <a:ext cx="9144000" cy="3429001"/>
            </a:xfrm>
            <a:prstGeom prst="rect">
              <a:avLst/>
            </a:prstGeom>
          </p:spPr>
        </p:pic>
        <p:sp>
          <p:nvSpPr>
            <p:cNvPr id="12" name="ชื่อเรื่อง 1"/>
            <p:cNvSpPr txBox="1">
              <a:spLocks/>
            </p:cNvSpPr>
            <p:nvPr/>
          </p:nvSpPr>
          <p:spPr>
            <a:xfrm>
              <a:off x="1" y="-14749"/>
              <a:ext cx="9151600" cy="1048978"/>
            </a:xfrm>
            <a:prstGeom prst="rect">
              <a:avLst/>
            </a:prstGeom>
            <a:solidFill>
              <a:schemeClr val="tx1">
                <a:alpha val="54000"/>
              </a:schemeClr>
            </a:solidFill>
          </p:spPr>
          <p:txBody>
            <a:bodyPr/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th-TH" sz="5400" dirty="0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rPr>
                <a:t>ลักษณะ</a:t>
              </a:r>
              <a:r>
                <a:rPr lang="th-TH" sz="5400" dirty="0" smtClean="0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rPr>
                <a:t>อาการยางไหลของ</a:t>
              </a:r>
              <a:r>
                <a:rPr lang="th-TH" sz="5400" dirty="0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rPr>
                <a:t>ผลมังคุด</a:t>
              </a:r>
            </a:p>
          </p:txBody>
        </p:sp>
      </p:grpSp>
      <p:sp>
        <p:nvSpPr>
          <p:cNvPr id="13" name="ชื่อเรื่อง 1"/>
          <p:cNvSpPr txBox="1">
            <a:spLocks/>
          </p:cNvSpPr>
          <p:nvPr/>
        </p:nvSpPr>
        <p:spPr>
          <a:xfrm>
            <a:off x="7601" y="3974385"/>
            <a:ext cx="9144000" cy="2544405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thaiDist"/>
            <a:r>
              <a:rPr lang="th-TH" sz="36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ท่อน้ำยางมีลักษณะเป็นเซลล์เดี่ยวหรือกลุ่มเซลล์ ซึ่งหากน้ำยางไหลออกจากท่อที่อยู่ตรงกลางของเนื้อ หรือ จากท่อน้ำยางที่มีฐานอยู่ที่ผิวเมล็ด และปลายท่ออยู่ในระหว่างเนื้อ หรือท่อน้ำยางอยู่ที่ผิวเปลือกผลด้านใน เมื่อเกิดอาการยางไหลภายในผลรุนแรง จะทำให้ไม่สามารถบริโภคได้     (ศูนย์วิจัยพืชสวนจันทบุรี, </a:t>
            </a:r>
            <a:r>
              <a:rPr lang="en-US" sz="36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2540)</a:t>
            </a:r>
            <a:endParaRPr lang="th-TH" sz="3600" dirty="0">
              <a:solidFill>
                <a:srgbClr val="7030A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122" name="Picture 2" descr="https://image2.slideserve.com/5208604/slide20-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48558"/>
            <a:ext cx="3615331" cy="271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lideplayer.in.th/slide/2040337/8/images/14/%E0%B8%AA%E0%B9%88%E0%B8%A7%E0%B8%99%E0%B9%80%E0%B8%8A%E0%B8%B7%E0%B9%88%E0%B8%AD%E0%B8%A1%E0%B8%95%E0%B9%88%E0%B8%AD%E0%B8%A3%E0%B8%B0%E0%B8%AB%E0%B8%A7%E0%B9%88%E0%B8%B2%E0%B8%87%E0%B8%82%E0%B8%B1%E0%B9%89%E0%B8%A7%E0%B8%9C%E0%B8%A5%E0%B9%84%E0%B8%9B%E0%B8%A2%E0%B8%B1%E0%B8%87%E0%B9%80%E0%B8%99%E0%B8%B7%E0%B9%89%E0%B8%AD%E0%B8%9C%E0%B8%A5%E0%B8%82%E0%B8%AD%E0%B8%87%E0%B8%A1%E0%B8%B1%E0%B8%87%E0%B8%84%E0%B8%B8%E0%B8%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570" y="1143001"/>
            <a:ext cx="3615331" cy="272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รูปภาพที่เกี่ยวข้อง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0" t="1107" r="1611" b="22102"/>
          <a:stretch/>
        </p:blipFill>
        <p:spPr bwMode="auto">
          <a:xfrm>
            <a:off x="7048502" y="1319208"/>
            <a:ext cx="2021681" cy="240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90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กลุ่ม 9"/>
          <p:cNvGrpSpPr/>
          <p:nvPr/>
        </p:nvGrpSpPr>
        <p:grpSpPr>
          <a:xfrm>
            <a:off x="0" y="-14748"/>
            <a:ext cx="9151601" cy="3443748"/>
            <a:chOff x="0" y="-14749"/>
            <a:chExt cx="9151601" cy="3443748"/>
          </a:xfrm>
        </p:grpSpPr>
        <p:pic>
          <p:nvPicPr>
            <p:cNvPr id="11" name="รูปภาพ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0" y="-2"/>
              <a:ext cx="9144000" cy="3429001"/>
            </a:xfrm>
            <a:prstGeom prst="rect">
              <a:avLst/>
            </a:prstGeom>
          </p:spPr>
        </p:pic>
        <p:sp>
          <p:nvSpPr>
            <p:cNvPr id="12" name="ชื่อเรื่อง 1"/>
            <p:cNvSpPr txBox="1">
              <a:spLocks/>
            </p:cNvSpPr>
            <p:nvPr/>
          </p:nvSpPr>
          <p:spPr>
            <a:xfrm>
              <a:off x="1" y="-14749"/>
              <a:ext cx="9151600" cy="1048978"/>
            </a:xfrm>
            <a:prstGeom prst="rect">
              <a:avLst/>
            </a:prstGeom>
            <a:solidFill>
              <a:schemeClr val="tx1">
                <a:alpha val="54000"/>
              </a:schemeClr>
            </a:solidFill>
          </p:spPr>
          <p:txBody>
            <a:bodyPr/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th-TH" sz="5400" dirty="0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rPr>
                <a:t>ลักษณะ</a:t>
              </a:r>
              <a:r>
                <a:rPr lang="th-TH" sz="5400" dirty="0" smtClean="0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rPr>
                <a:t>อาการผลแตกของผลมังคุด</a:t>
              </a:r>
              <a:endParaRPr lang="th-TH" sz="54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sp>
        <p:nvSpPr>
          <p:cNvPr id="13" name="ชื่อเรื่อง 1"/>
          <p:cNvSpPr txBox="1">
            <a:spLocks/>
          </p:cNvSpPr>
          <p:nvPr/>
        </p:nvSpPr>
        <p:spPr>
          <a:xfrm>
            <a:off x="0" y="4731624"/>
            <a:ext cx="9144000" cy="1826340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thaiDist"/>
            <a:r>
              <a:rPr lang="th-TH" sz="36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การเพิ่มขึ้นของน้ำที่เกินเข้าไปนั้นไปเพิ่มแรงดันภายในเซลล์ (</a:t>
            </a:r>
            <a:r>
              <a:rPr lang="en-US" sz="36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turgor pressure) </a:t>
            </a:r>
            <a:r>
              <a:rPr lang="th-TH" sz="36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</a:t>
            </a:r>
            <a:r>
              <a:rPr lang="th-TH" sz="3600" dirty="0" err="1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เอพิเดอร์มิส</a:t>
            </a:r>
            <a:r>
              <a:rPr lang="th-TH" sz="36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และคิวติ</a:t>
            </a:r>
            <a:r>
              <a:rPr lang="th-TH" sz="3600" dirty="0" err="1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เคิล</a:t>
            </a:r>
            <a:r>
              <a:rPr lang="th-TH" sz="36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แยกออกจากกัน แล้วทำให้ผลแตกในที่สุด (</a:t>
            </a:r>
            <a:r>
              <a:rPr lang="en-US" sz="36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Glenn and </a:t>
            </a:r>
            <a:r>
              <a:rPr lang="en-US" sz="3600" dirty="0" err="1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Poovaiah</a:t>
            </a:r>
            <a:r>
              <a:rPr lang="en-US" sz="36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 1989)</a:t>
            </a:r>
            <a:endParaRPr lang="th-TH" sz="3600" dirty="0">
              <a:solidFill>
                <a:srgbClr val="7030A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146" name="Picture 2" descr="https://slideplayer.in.th/slide/2040337/8/images/21/%E0%B8%81%E0%B8%B2%E0%B8%A3%E0%B8%97%E0%B8%B5%E0%B9%88%E0%B8%9C%E0%B8%A5%E0%B8%A1%E0%B8%B1%E0%B8%87%E0%B8%84%E0%B8%B8%E0%B8%94%E0%B9%84%E0%B8%94%E0%B9%89%E0%B8%A3%E0%B8%B1%E0%B8%9A%E0%B8%99%E0%B9%89%E0%B8%B3%E0%B8%A1%E0%B8%B2%E0%B8%81%E0%B8%AD%E0%B8%A2%E0%B9%88%E0%B8%B2%E0%B8%87%E0%B8%A3%E0%B8%A7%E0%B8%94%E0%B9%80%E0%B8%A3%E0%B9%87%E0%B8%A7%E0%B8%88%E0%B8%B0%E0%B8%97%E0%B8%B3%E0%B9%83%E0%B8%AB%E0%B9%89%E0%B8%9C%E0%B8%A5%E0%B9%81%E0%B8%95%E0%B8%81+%E0%B9%81%E0%B8%A5%E0%B8%B0%E0%B8%A2%E0%B8%B2%E0%B8%87%E0%B9%84%E0%B8%AB%E0%B8%A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13333" r="50208" b="28958"/>
          <a:stretch/>
        </p:blipFill>
        <p:spPr bwMode="auto">
          <a:xfrm>
            <a:off x="5172075" y="1384414"/>
            <a:ext cx="3024692" cy="322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://upic.me/i/dr/20130314_112516copy.jp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4"/>
          <a:srcRect l="12406" r="13793"/>
          <a:stretch/>
        </p:blipFill>
        <p:spPr>
          <a:xfrm>
            <a:off x="600075" y="1366538"/>
            <a:ext cx="3971925" cy="324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2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กลุ่ม 9"/>
          <p:cNvGrpSpPr/>
          <p:nvPr/>
        </p:nvGrpSpPr>
        <p:grpSpPr>
          <a:xfrm>
            <a:off x="0" y="-14748"/>
            <a:ext cx="9151601" cy="3443748"/>
            <a:chOff x="0" y="-14749"/>
            <a:chExt cx="9151601" cy="3443748"/>
          </a:xfrm>
        </p:grpSpPr>
        <p:pic>
          <p:nvPicPr>
            <p:cNvPr id="11" name="รูปภาพ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0" y="-2"/>
              <a:ext cx="9144000" cy="3429001"/>
            </a:xfrm>
            <a:prstGeom prst="rect">
              <a:avLst/>
            </a:prstGeom>
          </p:spPr>
        </p:pic>
        <p:sp>
          <p:nvSpPr>
            <p:cNvPr id="12" name="ชื่อเรื่อง 1"/>
            <p:cNvSpPr txBox="1">
              <a:spLocks/>
            </p:cNvSpPr>
            <p:nvPr/>
          </p:nvSpPr>
          <p:spPr>
            <a:xfrm>
              <a:off x="1" y="-14749"/>
              <a:ext cx="9151600" cy="1048978"/>
            </a:xfrm>
            <a:prstGeom prst="rect">
              <a:avLst/>
            </a:prstGeom>
            <a:solidFill>
              <a:schemeClr val="tx1">
                <a:alpha val="54000"/>
              </a:schemeClr>
            </a:solidFill>
          </p:spPr>
          <p:txBody>
            <a:bodyPr/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th-TH" sz="5400" dirty="0" smtClean="0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rPr>
                <a:t>การแก้ไข</a:t>
              </a:r>
              <a:endParaRPr lang="th-TH" sz="54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sp>
        <p:nvSpPr>
          <p:cNvPr id="13" name="ชื่อเรื่อง 1"/>
          <p:cNvSpPr txBox="1">
            <a:spLocks/>
          </p:cNvSpPr>
          <p:nvPr/>
        </p:nvSpPr>
        <p:spPr>
          <a:xfrm>
            <a:off x="190500" y="5216162"/>
            <a:ext cx="8558213" cy="1826340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thaiDist"/>
            <a:r>
              <a:rPr lang="th-TH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สุมิตรา และนุจรี (2553) การ</a:t>
            </a:r>
            <a:r>
              <a:rPr lang="th-TH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ใส่แคลเซียมในรูปยิปซัมทาง</a:t>
            </a:r>
            <a:r>
              <a:rPr lang="th-TH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ดิน ใส่ภายหลังการเก็บเกี่ยวผลผลิต อัตรา 5 กิโลกรัมต่อ</a:t>
            </a:r>
            <a:r>
              <a:rPr lang="th-TH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ต้น</a:t>
            </a:r>
            <a:endParaRPr lang="th-TH" dirty="0">
              <a:solidFill>
                <a:srgbClr val="7030A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AutoShape 4" descr="http://upic.me/i/dr/20130314_112516copy.jp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8194" name="Picture 2" descr="https://www.buildernews.in.th/wp-content/uploads/2016/06/Gypsu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165924"/>
            <a:ext cx="3843338" cy="28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image.makewebeasy.net/makeweb/0/okahS3kP1/product/P1270406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731" y="1119536"/>
            <a:ext cx="2889340" cy="288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ผงยิปซัม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063" y="2144140"/>
            <a:ext cx="2889340" cy="288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7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กลุ่ม 9"/>
          <p:cNvGrpSpPr/>
          <p:nvPr/>
        </p:nvGrpSpPr>
        <p:grpSpPr>
          <a:xfrm>
            <a:off x="0" y="-14748"/>
            <a:ext cx="9151601" cy="3443748"/>
            <a:chOff x="0" y="-14749"/>
            <a:chExt cx="9151601" cy="3443748"/>
          </a:xfrm>
        </p:grpSpPr>
        <p:pic>
          <p:nvPicPr>
            <p:cNvPr id="11" name="รูปภาพ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0" y="-2"/>
              <a:ext cx="9144000" cy="3429001"/>
            </a:xfrm>
            <a:prstGeom prst="rect">
              <a:avLst/>
            </a:prstGeom>
          </p:spPr>
        </p:pic>
        <p:sp>
          <p:nvSpPr>
            <p:cNvPr id="12" name="ชื่อเรื่อง 1"/>
            <p:cNvSpPr txBox="1">
              <a:spLocks/>
            </p:cNvSpPr>
            <p:nvPr/>
          </p:nvSpPr>
          <p:spPr>
            <a:xfrm>
              <a:off x="1" y="-14749"/>
              <a:ext cx="9151600" cy="1048978"/>
            </a:xfrm>
            <a:prstGeom prst="rect">
              <a:avLst/>
            </a:prstGeom>
            <a:solidFill>
              <a:schemeClr val="tx1">
                <a:alpha val="54000"/>
              </a:schemeClr>
            </a:solidFill>
          </p:spPr>
          <p:txBody>
            <a:bodyPr/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th-TH" sz="5400" dirty="0" smtClean="0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rPr>
                <a:t>การแก้ไข</a:t>
              </a:r>
              <a:endParaRPr lang="th-TH" sz="54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sp>
        <p:nvSpPr>
          <p:cNvPr id="2" name="AutoShape 4" descr="http://upic.me/i/dr/20130314_112516copy.jp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9" name="ชื่อเรื่อง 1"/>
          <p:cNvSpPr txBox="1">
            <a:spLocks/>
          </p:cNvSpPr>
          <p:nvPr/>
        </p:nvSpPr>
        <p:spPr>
          <a:xfrm>
            <a:off x="190500" y="4185470"/>
            <a:ext cx="8682038" cy="2272480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571500" indent="-571500" algn="thaiDist">
              <a:buFont typeface="Arial" panose="020B0604020202020204" pitchFamily="34" charset="0"/>
              <a:buChar char="•"/>
            </a:pPr>
            <a:r>
              <a:rPr lang="th-TH" sz="36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การพ่นแคลเซียมคลอ</a:t>
            </a:r>
            <a:r>
              <a:rPr lang="th-TH" sz="3600" dirty="0" err="1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ไรด์</a:t>
            </a:r>
            <a:r>
              <a:rPr lang="th-TH" sz="36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6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2% </a:t>
            </a:r>
            <a:r>
              <a:rPr lang="th-TH" sz="36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ทางใบและผลจะเริ่มภายหลังดอกบาน โดยฉีดพ่นทุก 2 </a:t>
            </a:r>
            <a:r>
              <a:rPr lang="th-TH" sz="36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สัปดาห์เป็น</a:t>
            </a:r>
            <a:r>
              <a:rPr lang="th-TH" sz="36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จำนวนทั้งสิ้น </a:t>
            </a:r>
            <a:r>
              <a:rPr lang="en-US" sz="36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36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ครั้ง </a:t>
            </a:r>
            <a:endParaRPr lang="th-TH" sz="3600" dirty="0" smtClean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571500" indent="-571500" algn="thaiDist">
              <a:buFont typeface="Arial" panose="020B0604020202020204" pitchFamily="34" charset="0"/>
              <a:buChar char="•"/>
            </a:pPr>
            <a:r>
              <a:rPr lang="th-TH" sz="36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การพ่นแคลเซียมที่ผลอย่างเดียวได้ผลไม่ดีเท่าการใส่แคลเซียมทางดินอย่างเดียว หรือใช้ </a:t>
            </a:r>
            <a:r>
              <a:rPr lang="en-US" sz="36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lang="th-TH" sz="36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วิธีรวมกัน</a:t>
            </a:r>
            <a:endParaRPr lang="th-TH" sz="3600" dirty="0">
              <a:solidFill>
                <a:srgbClr val="7030A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218" name="Picture 2" descr="รูปภาพที่เกี่ยวข้อ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55572" y="1584964"/>
            <a:ext cx="2762247" cy="207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th.sdsachimique.com/uploads/201818694/calcium-chloride-pearls522357433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497" y="1239683"/>
            <a:ext cx="2762247" cy="276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สินค้าเกษตรอื่นๆ แคลเซียมคลอไรด์ รูปที่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217769"/>
            <a:ext cx="2747811" cy="274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16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กลุ่ม 9"/>
          <p:cNvGrpSpPr/>
          <p:nvPr/>
        </p:nvGrpSpPr>
        <p:grpSpPr>
          <a:xfrm>
            <a:off x="0" y="-14748"/>
            <a:ext cx="9151601" cy="3443748"/>
            <a:chOff x="0" y="-14749"/>
            <a:chExt cx="9151601" cy="3443748"/>
          </a:xfrm>
        </p:grpSpPr>
        <p:pic>
          <p:nvPicPr>
            <p:cNvPr id="11" name="รูปภาพ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0" y="-2"/>
              <a:ext cx="9144000" cy="3429001"/>
            </a:xfrm>
            <a:prstGeom prst="rect">
              <a:avLst/>
            </a:prstGeom>
          </p:spPr>
        </p:pic>
        <p:sp>
          <p:nvSpPr>
            <p:cNvPr id="12" name="ชื่อเรื่อง 1"/>
            <p:cNvSpPr txBox="1">
              <a:spLocks/>
            </p:cNvSpPr>
            <p:nvPr/>
          </p:nvSpPr>
          <p:spPr>
            <a:xfrm>
              <a:off x="1" y="-14749"/>
              <a:ext cx="9151600" cy="1048978"/>
            </a:xfrm>
            <a:prstGeom prst="rect">
              <a:avLst/>
            </a:prstGeom>
            <a:solidFill>
              <a:schemeClr val="tx1">
                <a:alpha val="54000"/>
              </a:schemeClr>
            </a:solidFill>
          </p:spPr>
          <p:txBody>
            <a:bodyPr/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th-TH" sz="5400" dirty="0" smtClean="0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rPr>
                <a:t>การแก้ไข</a:t>
              </a:r>
              <a:endParaRPr lang="th-TH" sz="54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sp>
        <p:nvSpPr>
          <p:cNvPr id="2" name="AutoShape 4" descr="http://upic.me/i/dr/20130314_112516copy.jp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9" name="ชื่อเรื่อง 1"/>
          <p:cNvSpPr txBox="1">
            <a:spLocks/>
          </p:cNvSpPr>
          <p:nvPr/>
        </p:nvSpPr>
        <p:spPr>
          <a:xfrm>
            <a:off x="190500" y="5428488"/>
            <a:ext cx="8682038" cy="1129480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thaiDist"/>
            <a:r>
              <a:rPr lang="th-TH" sz="36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การพ่นโบรอน</a:t>
            </a:r>
            <a:r>
              <a:rPr lang="th-TH" sz="36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ทาง</a:t>
            </a:r>
            <a:r>
              <a:rPr lang="th-TH" sz="36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ใบและผลใช้ </a:t>
            </a:r>
            <a:r>
              <a:rPr lang="en-US" sz="3600" dirty="0" err="1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solubor</a:t>
            </a:r>
            <a:r>
              <a:rPr lang="en-US" sz="36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0.25% </a:t>
            </a:r>
            <a:r>
              <a:rPr lang="th-TH" sz="36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3 ครั้งพร้อมกับ</a:t>
            </a:r>
            <a:r>
              <a:rPr lang="th-TH" sz="36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การพ่น</a:t>
            </a:r>
            <a:r>
              <a:rPr lang="th-TH" sz="36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แคลเซียม</a:t>
            </a:r>
            <a:r>
              <a:rPr lang="th-TH" sz="36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คลอ</a:t>
            </a:r>
            <a:r>
              <a:rPr lang="th-TH" sz="3600" dirty="0" err="1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ไรด์</a:t>
            </a:r>
            <a:endParaRPr lang="th-TH" sz="3600" dirty="0">
              <a:solidFill>
                <a:srgbClr val="7030A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170" name="Picture 2" descr="ผลการค้นหารูปภาพสำหรับ solubor B คื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968" y="1160766"/>
            <a:ext cx="2735437" cy="409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ผลการค้นหารูปภาพสำหรับ solubor B คื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4636" y="1678056"/>
            <a:ext cx="4138302" cy="310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49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กลุ่ม 9"/>
          <p:cNvGrpSpPr/>
          <p:nvPr/>
        </p:nvGrpSpPr>
        <p:grpSpPr>
          <a:xfrm>
            <a:off x="1" y="-14288"/>
            <a:ext cx="9158288" cy="3443748"/>
            <a:chOff x="0" y="-14749"/>
            <a:chExt cx="9151601" cy="3443748"/>
          </a:xfrm>
        </p:grpSpPr>
        <p:pic>
          <p:nvPicPr>
            <p:cNvPr id="11" name="รูปภาพ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0" y="-2"/>
              <a:ext cx="9144000" cy="3429001"/>
            </a:xfrm>
            <a:prstGeom prst="rect">
              <a:avLst/>
            </a:prstGeom>
          </p:spPr>
        </p:pic>
        <p:sp>
          <p:nvSpPr>
            <p:cNvPr id="12" name="ชื่อเรื่อง 1"/>
            <p:cNvSpPr txBox="1">
              <a:spLocks/>
            </p:cNvSpPr>
            <p:nvPr/>
          </p:nvSpPr>
          <p:spPr>
            <a:xfrm>
              <a:off x="1" y="-14749"/>
              <a:ext cx="9151600" cy="1048978"/>
            </a:xfrm>
            <a:prstGeom prst="rect">
              <a:avLst/>
            </a:prstGeom>
            <a:solidFill>
              <a:schemeClr val="tx1">
                <a:alpha val="54000"/>
              </a:schemeClr>
            </a:solidFill>
          </p:spPr>
          <p:txBody>
            <a:bodyPr/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th-TH" sz="5400" dirty="0" smtClean="0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rPr>
                <a:t>หมายเหตุ</a:t>
              </a:r>
              <a:endParaRPr lang="th-TH" sz="54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sp>
        <p:nvSpPr>
          <p:cNvPr id="2" name="AutoShape 4" descr="http://upic.me/i/dr/20130314_112516copy.jp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9" name="ชื่อเรื่อง 1"/>
          <p:cNvSpPr txBox="1">
            <a:spLocks/>
          </p:cNvSpPr>
          <p:nvPr/>
        </p:nvSpPr>
        <p:spPr>
          <a:xfrm>
            <a:off x="3424742" y="1235332"/>
            <a:ext cx="5843588" cy="1129480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thaiDist"/>
            <a:r>
              <a:rPr lang="th-TH" sz="36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การให้แคลเซียมแก่พืช จำเป็นต้องปรับค่า</a:t>
            </a:r>
            <a:endParaRPr lang="th-TH" sz="3600" dirty="0">
              <a:solidFill>
                <a:srgbClr val="7030A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ชื่อเรื่อง 1"/>
          <p:cNvSpPr txBox="1">
            <a:spLocks/>
          </p:cNvSpPr>
          <p:nvPr/>
        </p:nvSpPr>
        <p:spPr>
          <a:xfrm>
            <a:off x="1524000" y="1807445"/>
            <a:ext cx="7348538" cy="1129480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thaiDist"/>
            <a:r>
              <a:rPr lang="th-TH" sz="36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ความเป็นกรด-ด่างของดินให้เหมาะสมก่อน โดยให้อยู่ใน</a:t>
            </a:r>
            <a:endParaRPr lang="th-TH" sz="3600" dirty="0">
              <a:solidFill>
                <a:srgbClr val="7030A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ชื่อเรื่อง 1"/>
          <p:cNvSpPr txBox="1">
            <a:spLocks/>
          </p:cNvSpPr>
          <p:nvPr/>
        </p:nvSpPr>
        <p:spPr>
          <a:xfrm>
            <a:off x="800100" y="2396225"/>
            <a:ext cx="8072438" cy="1129480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thaiDist"/>
            <a:r>
              <a:rPr lang="th-TH" sz="36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ระดับปริมาณ </a:t>
            </a:r>
            <a:r>
              <a:rPr lang="en-US" sz="36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5.5-6.5</a:t>
            </a:r>
            <a:r>
              <a:rPr lang="th-TH" sz="36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ไม่จำเป็นต้องปรับมีค่าเท่ากับ </a:t>
            </a:r>
            <a:r>
              <a:rPr lang="en-US" sz="36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 </a:t>
            </a:r>
            <a:endParaRPr lang="th-TH" sz="3600" dirty="0">
              <a:solidFill>
                <a:srgbClr val="7030A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114292" y="4032529"/>
            <a:ext cx="1957388" cy="1328023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ตรวจวิเคราะห์ดิน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กล่องข้อความ 14"/>
          <p:cNvSpPr txBox="1"/>
          <p:nvPr/>
        </p:nvSpPr>
        <p:spPr>
          <a:xfrm>
            <a:off x="2614610" y="3086554"/>
            <a:ext cx="6257927" cy="702588"/>
          </a:xfrm>
          <a:prstGeom prst="snip1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ดินมีปริมาณแมกนีเซียมต่ำ ควรใช้ปูน</a:t>
            </a:r>
            <a:r>
              <a:rPr lang="th-TH" sz="3600" b="1" dirty="0" err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โดโลไมท</a:t>
            </a:r>
            <a:r>
              <a:rPr lang="th-TH" sz="3600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์</a:t>
            </a:r>
            <a:endParaRPr lang="th-TH" sz="36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2614611" y="5391092"/>
            <a:ext cx="6257926" cy="1304806"/>
          </a:xfrm>
          <a:prstGeom prst="snip1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ดินมีปริมาณแมกนีเซียมเพียงพอแล้วให้ใช้</a:t>
            </a:r>
          </a:p>
          <a:p>
            <a:pPr algn="ctr"/>
            <a:r>
              <a:rPr lang="th-TH" sz="36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ปูน</a:t>
            </a:r>
            <a:r>
              <a:rPr lang="th-TH" sz="3600" b="1" dirty="0" err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มาร์ล</a:t>
            </a:r>
            <a:r>
              <a:rPr lang="th-TH" sz="36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หรือปูนขาว</a:t>
            </a:r>
            <a:endParaRPr lang="th-TH" sz="36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5" name="ตัวเชื่อมต่อตรง 4"/>
          <p:cNvCxnSpPr/>
          <p:nvPr/>
        </p:nvCxnSpPr>
        <p:spPr>
          <a:xfrm flipH="1" flipV="1">
            <a:off x="1038828" y="3444834"/>
            <a:ext cx="14289" cy="576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ตัวเชื่อมต่อตรง 6"/>
          <p:cNvCxnSpPr/>
          <p:nvPr/>
        </p:nvCxnSpPr>
        <p:spPr>
          <a:xfrm>
            <a:off x="1006341" y="3443749"/>
            <a:ext cx="1584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ตัวเชื่อมต่อตรง 16"/>
          <p:cNvCxnSpPr/>
          <p:nvPr/>
        </p:nvCxnSpPr>
        <p:spPr>
          <a:xfrm flipH="1">
            <a:off x="1063948" y="5361450"/>
            <a:ext cx="14291" cy="756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ตัวเชื่อมต่อตรง 19"/>
          <p:cNvCxnSpPr/>
          <p:nvPr/>
        </p:nvCxnSpPr>
        <p:spPr>
          <a:xfrm>
            <a:off x="1035377" y="6103943"/>
            <a:ext cx="1548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กล่องข้อความ 21"/>
          <p:cNvSpPr txBox="1"/>
          <p:nvPr/>
        </p:nvSpPr>
        <p:spPr>
          <a:xfrm>
            <a:off x="2110276" y="3866746"/>
            <a:ext cx="73051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u="sng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ข้อควรระวัง</a:t>
            </a:r>
            <a:r>
              <a:rPr lang="th-TH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r>
              <a:rPr lang="th-TH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ใส่</a:t>
            </a:r>
            <a:r>
              <a:rPr lang="th-TH" b="1" dirty="0" err="1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โดโลไมท์</a:t>
            </a:r>
            <a:r>
              <a:rPr lang="th-TH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มากเกินไปทำให้พืชดูดใช้โพแทสเซียมและแคลเซียมได้ไม่ดี</a:t>
            </a:r>
          </a:p>
          <a:p>
            <a:r>
              <a:rPr lang="th-TH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ปูนขาวเมื่อทำปฏิกิริยากับน้ำเกิดความร้อน</a:t>
            </a:r>
            <a:endParaRPr lang="th-TH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4106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http://www.hawaiiplantdisease.net/glossary/images/End_rot/P8150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552" y="1363210"/>
            <a:ext cx="6527813" cy="487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172244" y="1997839"/>
            <a:ext cx="2095500" cy="3416320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36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อาการขาด</a:t>
            </a:r>
            <a:r>
              <a:rPr lang="th-TH" sz="36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ธาตุแคลเซียมที่แส</a:t>
            </a:r>
            <a:r>
              <a:rPr lang="th-TH" sz="36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ดงให้เห็นที่ผล</a:t>
            </a:r>
            <a:r>
              <a:rPr lang="th-TH" sz="36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ส้มมีอาการตายของเนื้อเยื่อ</a:t>
            </a:r>
            <a:endParaRPr lang="th-TH" sz="3600" b="1" dirty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457200" y="238125"/>
            <a:ext cx="6477000" cy="868363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400" b="1" kern="0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การขาดแคลเซียม</a:t>
            </a:r>
            <a:endParaRPr lang="th-TH" sz="4400" b="1" kern="0" dirty="0">
              <a:solidFill>
                <a:srgbClr val="FFFFFF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0589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ผลการค้นหารูปภาพสำหรับ มังคุด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7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 rot="16200000">
            <a:off x="4670276" y="3173742"/>
            <a:ext cx="6832640" cy="523220"/>
          </a:xfrm>
          <a:prstGeom prst="rect">
            <a:avLst/>
          </a:prstGeom>
          <a:noFill/>
        </p:spPr>
        <p:txBody>
          <a:bodyPr vert="vert" wrap="square" rtlCol="0" anchor="ctr" anchorCtr="0">
            <a:spAutoFit/>
          </a:bodyPr>
          <a:lstStyle/>
          <a:p>
            <a:r>
              <a:rPr lang="en-US" sz="5400" b="1" dirty="0" smtClean="0"/>
              <a:t>Thank you</a:t>
            </a:r>
            <a:endParaRPr lang="th-TH" sz="5400" b="1" dirty="0"/>
          </a:p>
        </p:txBody>
      </p:sp>
    </p:spTree>
    <p:extLst>
      <p:ext uri="{BB962C8B-B14F-4D97-AF65-F5344CB8AC3E}">
        <p14:creationId xmlns:p14="http://schemas.microsoft.com/office/powerpoint/2010/main" val="9255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91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 descr="https://i.ytimg.com/vi/06_V6wfk7S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1588"/>
            <a:ext cx="9144000" cy="558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แผนผังลำดับงาน: เอกสาร 4"/>
          <p:cNvSpPr/>
          <p:nvPr/>
        </p:nvSpPr>
        <p:spPr>
          <a:xfrm>
            <a:off x="0" y="0"/>
            <a:ext cx="9144000" cy="3057525"/>
          </a:xfrm>
          <a:prstGeom prst="flowChartDocumen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72552">
                <a:srgbClr val="CDD6F3">
                  <a:alpha val="15000"/>
                </a:srgbClr>
              </a:gs>
              <a:gs pos="53000">
                <a:schemeClr val="bg1">
                  <a:lumMod val="8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60585" y="-3572138"/>
            <a:ext cx="2679980" cy="9352320"/>
          </a:xfrm>
          <a:prstGeom prst="rect">
            <a:avLst/>
          </a:prstGeom>
        </p:spPr>
      </p:pic>
      <p:sp>
        <p:nvSpPr>
          <p:cNvPr id="2" name="สามเหลี่ยมหน้าจั่ว 1">
            <a:hlinkClick r:id="rId4" action="ppaction://hlinkfile"/>
          </p:cNvPr>
          <p:cNvSpPr/>
          <p:nvPr/>
        </p:nvSpPr>
        <p:spPr>
          <a:xfrm rot="5400000">
            <a:off x="8256585" y="6076951"/>
            <a:ext cx="696914" cy="592140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035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92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" name="กลุ่ม 8"/>
          <p:cNvGrpSpPr/>
          <p:nvPr/>
        </p:nvGrpSpPr>
        <p:grpSpPr>
          <a:xfrm>
            <a:off x="165920" y="1580742"/>
            <a:ext cx="8812160" cy="1003877"/>
            <a:chOff x="206482" y="2680872"/>
            <a:chExt cx="8812160" cy="1003877"/>
          </a:xfrm>
        </p:grpSpPr>
        <p:sp>
          <p:nvSpPr>
            <p:cNvPr id="6" name="Rectangle: Rounded Corners 3">
              <a:extLst>
                <a:ext uri="{FF2B5EF4-FFF2-40B4-BE49-F238E27FC236}">
                  <a16:creationId xmlns="" xmlns:a16="http://schemas.microsoft.com/office/drawing/2014/main" id="{14EA931E-BA26-4F7D-9F63-C3C8ED625E67}"/>
                </a:ext>
              </a:extLst>
            </p:cNvPr>
            <p:cNvSpPr/>
            <p:nvPr/>
          </p:nvSpPr>
          <p:spPr>
            <a:xfrm>
              <a:off x="272848" y="2690142"/>
              <a:ext cx="8745794" cy="994607"/>
            </a:xfrm>
            <a:prstGeom prst="roundRect">
              <a:avLst/>
            </a:prstGeom>
            <a:noFill/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66FF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ปุ๋ยชีวภาพ คืออะไร ? 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14EA931E-BA26-4F7D-9F63-C3C8ED625E67}"/>
                </a:ext>
              </a:extLst>
            </p:cNvPr>
            <p:cNvSpPr/>
            <p:nvPr/>
          </p:nvSpPr>
          <p:spPr>
            <a:xfrm>
              <a:off x="206482" y="2680872"/>
              <a:ext cx="8745794" cy="994607"/>
            </a:xfrm>
            <a:prstGeom prst="roundRect">
              <a:avLst/>
            </a:prstGeom>
            <a:noFill/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ปุ๋ยชีวภาพ คืออะไร ? </a:t>
              </a:r>
            </a:p>
          </p:txBody>
        </p:sp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32010" y="199319"/>
            <a:ext cx="2679980" cy="92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50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14EA931E-BA26-4F7D-9F63-C3C8ED625E67}"/>
              </a:ext>
            </a:extLst>
          </p:cNvPr>
          <p:cNvSpPr/>
          <p:nvPr/>
        </p:nvSpPr>
        <p:spPr>
          <a:xfrm>
            <a:off x="2545417" y="326662"/>
            <a:ext cx="4044224" cy="994607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th-TH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ปุ๋ยชีวภาพ คืออะไร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850F3E1-7E42-41F1-892B-D2BDF03B9522}"/>
              </a:ext>
            </a:extLst>
          </p:cNvPr>
          <p:cNvSpPr/>
          <p:nvPr/>
        </p:nvSpPr>
        <p:spPr>
          <a:xfrm>
            <a:off x="400051" y="1596817"/>
            <a:ext cx="84296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 defTabSz="457200"/>
            <a:r>
              <a:rPr lang="th-TH" sz="3600" b="1" dirty="0">
                <a:solidFill>
                  <a:prstClr val="black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“</a:t>
            </a:r>
            <a:r>
              <a:rPr lang="th-TH" sz="3600" b="1" dirty="0">
                <a:solidFill>
                  <a:srgbClr val="FF0000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ปุ๋ยชีวภาพ</a:t>
            </a:r>
            <a:r>
              <a:rPr lang="th-TH" sz="3600" b="1" dirty="0">
                <a:solidFill>
                  <a:prstClr val="black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”ตามพระราชบัญญัติปุ๋ย พ.ศ. 2518 ฉบับแก้ไขเพิ่มเติม พ.ศ. 2550 หมายความว่า ปุ๋ยที่ได้จากการนำจุลินทรีย์ที่มีชีวิตที่สามารถสร้างธาตุอาหารหรือช่วยให้ธาตุอาหารเป็นประโยชน์กับพืช มาใช้ในการปรับปรุงบำรุงดินทางชีวภาพทางกายภาพหรือทางชีวเคมี และให้หมายความรวมถึงหัวเชื้อจุลินทรีย์</a:t>
            </a:r>
            <a:endParaRPr lang="en-US" sz="3200" b="1" dirty="0">
              <a:solidFill>
                <a:prstClr val="black"/>
              </a:solidFill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9" name="Picture 8" descr="C:\Users\Administrator\Desktop\รูปใช้ทำคู่มือการใช้ปุ๋ย25-09-2559\ผลิตภัณฑ์หน้าหลัง\DSC06728.JPG">
            <a:extLst>
              <a:ext uri="{FF2B5EF4-FFF2-40B4-BE49-F238E27FC236}">
                <a16:creationId xmlns="" xmlns:a16="http://schemas.microsoft.com/office/drawing/2014/main" id="{B743A7C5-9DBB-4D11-9B2B-F4648A2F46C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4" r="2315" b="2774"/>
          <a:stretch/>
        </p:blipFill>
        <p:spPr bwMode="auto">
          <a:xfrm>
            <a:off x="921882" y="4459139"/>
            <a:ext cx="1709263" cy="19634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E:\Mycorrhiza all 2016\Mycorrhiza-folder\แผ่นพับ Mycorrhiza\ภาพแผ่นพับ\img-28210602-001-2.jpg">
            <a:extLst>
              <a:ext uri="{FF2B5EF4-FFF2-40B4-BE49-F238E27FC236}">
                <a16:creationId xmlns="" xmlns:a16="http://schemas.microsoft.com/office/drawing/2014/main" id="{ACAF30B7-E135-479C-9020-6D73B8E0F15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785" y="4459139"/>
            <a:ext cx="1709263" cy="1963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D:\ปฏิบัติงานปีที่ 1 2559\5 งานที่ได้รับมอบหมาย\KM\รูปทำโปสเตอร์\P_20160912_145430.jpg">
            <a:extLst>
              <a:ext uri="{FF2B5EF4-FFF2-40B4-BE49-F238E27FC236}">
                <a16:creationId xmlns="" xmlns:a16="http://schemas.microsoft.com/office/drawing/2014/main" id="{F6FD544C-9113-4103-BB76-BAEF9DFF1C77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16264" r="6097" b="20646"/>
          <a:stretch/>
        </p:blipFill>
        <p:spPr bwMode="auto">
          <a:xfrm>
            <a:off x="6675369" y="4459139"/>
            <a:ext cx="1709262" cy="19634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D798477-097F-4712-A60D-06938ACD4ECD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2" r="50771" b="3637"/>
          <a:stretch/>
        </p:blipFill>
        <p:spPr bwMode="auto">
          <a:xfrm>
            <a:off x="4662696" y="4459140"/>
            <a:ext cx="1861024" cy="19634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93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631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94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2085787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95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062"/>
            <a:ext cx="9143999" cy="694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7214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3">
            <a:extLst>
              <a:ext uri="{FF2B5EF4-FFF2-40B4-BE49-F238E27FC236}">
                <a16:creationId xmlns="" xmlns:a16="http://schemas.microsoft.com/office/drawing/2014/main" id="{14EA931E-BA26-4F7D-9F63-C3C8ED625E67}"/>
              </a:ext>
            </a:extLst>
          </p:cNvPr>
          <p:cNvSpPr/>
          <p:nvPr/>
        </p:nvSpPr>
        <p:spPr>
          <a:xfrm>
            <a:off x="265774" y="1690274"/>
            <a:ext cx="8745794" cy="994607"/>
          </a:xfrm>
          <a:prstGeom prst="roundRect">
            <a:avLst/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500" b="1" i="0" u="none" strike="noStrike" kern="0" cap="none" spc="0" normalizeH="0" baseline="0" noProof="0" dirty="0" smtClean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ปุ๋ยชีวภาพไร</a:t>
            </a:r>
            <a:r>
              <a:rPr kumimoji="0" lang="th-TH" sz="115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โซเบียม</a:t>
            </a:r>
            <a:endParaRPr kumimoji="0" lang="th-TH" sz="11500" b="1" i="0" u="none" strike="noStrike" kern="0" cap="none" spc="0" normalizeH="0" baseline="0" noProof="0" dirty="0" smtClean="0">
              <a:ln>
                <a:noFill/>
              </a:ln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" name="ตัวแทนหมายเลขสไลด์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96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14EA931E-BA26-4F7D-9F63-C3C8ED625E67}"/>
              </a:ext>
            </a:extLst>
          </p:cNvPr>
          <p:cNvSpPr/>
          <p:nvPr/>
        </p:nvSpPr>
        <p:spPr>
          <a:xfrm>
            <a:off x="213390" y="1695042"/>
            <a:ext cx="8745794" cy="994607"/>
          </a:xfrm>
          <a:prstGeom prst="roundRect">
            <a:avLst/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5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ปุ๋ยชีวภาพไร</a:t>
            </a:r>
            <a:r>
              <a:rPr kumimoji="0" lang="th-TH" sz="115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โซเบียม</a:t>
            </a:r>
            <a:endParaRPr kumimoji="0" lang="th-TH" sz="11500" b="1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32010" y="199319"/>
            <a:ext cx="2679980" cy="92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946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97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557" y="3793703"/>
            <a:ext cx="3227073" cy="242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1394815" y="6285314"/>
            <a:ext cx="72437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ภาพถ่ายจากกล้องจุลทรรศน์อิเล็กตรอนแบบส่องผ่าน (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TEM)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 </a:t>
            </a:r>
            <a:r>
              <a:rPr lang="en-US" sz="2000" b="1" i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Rhizobium </a:t>
            </a:r>
            <a:r>
              <a:rPr lang="en-US" sz="2000" b="1" i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trifolii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150"/>
            <a:ext cx="2028742" cy="697230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257307" y="234636"/>
            <a:ext cx="77473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ไร</a:t>
            </a:r>
            <a:r>
              <a:rPr lang="th-TH" sz="3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โซเบียม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เป็นกลุ่มของแบคทีเรียแกรมลบ เป็น</a:t>
            </a:r>
            <a:r>
              <a:rPr lang="th-TH" sz="3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โพร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โอ-แบคทีเรีย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proteobacteria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มีรูปร่างเป็นท่อน ไม่สร้างสปอร์ อาจพบการสะสมของ</a:t>
            </a:r>
            <a:r>
              <a:rPr lang="th-TH" sz="3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แกรนูล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สารประกอบคาร์บอน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poly-</a:t>
            </a:r>
            <a:r>
              <a:rPr lang="en-US" sz="3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hydroxybutyrate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(PHB)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ภายในเซลล์ ดัง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 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PHB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เป็น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พอ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ลิ-</a:t>
            </a:r>
            <a:r>
              <a:rPr lang="th-TH" sz="3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เมอร์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ที่สามารถนำไปใช้ในการผลิตพลาสติกชีวภาพได้ 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ไร</a:t>
            </a:r>
            <a:r>
              <a:rPr lang="th-TH" sz="3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โซเบียม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อาศัยอยู่ภายในรากพืชบางชนิดและมีความสัมพันธ์แบบภาวะพึ่งพากัน (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mutualism)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77424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98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9" y="38552"/>
            <a:ext cx="9056681" cy="670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7691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0C4E-2303-48E4-96EF-9E1EA523FE1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99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4" y="612776"/>
            <a:ext cx="7658099" cy="574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150"/>
            <a:ext cx="2028742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777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|17.6|1.4|9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6.6|9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26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white">
        <a:noFill/>
        <a:ln w="9525">
          <a:noFill/>
          <a:miter lim="800000"/>
          <a:headEnd/>
          <a:tailEnd/>
        </a:ln>
        <a:effectLst>
          <a:outerShdw dist="17961" dir="2700000" algn="ctr" rotWithShape="0">
            <a:srgbClr val="000000">
              <a:alpha val="50000"/>
            </a:srgbClr>
          </a:outerShdw>
        </a:effectLst>
      </a:spPr>
      <a:bodyPr wrap="square">
        <a:spAutoFit/>
      </a:bodyPr>
      <a:lstStyle>
        <a:defPPr marL="514350" marR="0" indent="-514350" defTabSz="914400" eaLnBrk="1" fontAlgn="auto" latinLnBrk="0" hangingPunct="1">
          <a:spcBef>
            <a:spcPct val="50000"/>
          </a:spcBef>
          <a:spcAft>
            <a:spcPts val="0"/>
          </a:spcAft>
          <a:buClr>
            <a:srgbClr val="000000"/>
          </a:buClr>
          <a:buSzTx/>
          <a:tabLst/>
          <a:defRPr sz="3200" b="1" kern="0" dirty="0" smtClean="0">
            <a:ln w="1905"/>
            <a:solidFill>
              <a:srgbClr val="0C788E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H SarabunPSK" pitchFamily="34" charset="-34"/>
            <a:cs typeface="TH SarabunPSK" pitchFamily="34" charset="-34"/>
          </a:defRPr>
        </a:defPPr>
      </a:lstStyle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ชุดรูปแบบของ Office">
  <a:themeElements>
    <a:clrScheme name="สำนักงา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สำนักงา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สำนักงา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ชุดรูปแบบของ Office">
  <a:themeElements>
    <a:clrScheme name="สำนักงา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สำนักงา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สำนักงา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ชุดรูปแบบของ Office">
  <a:themeElements>
    <a:clrScheme name="สำนักงา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สำนักงา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สำนักงา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ชุดรูปแบบของ Office">
  <a:themeElements>
    <a:clrScheme name="สำนักงา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สำนักงา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สำนักงา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การจัดการดินปุ๋ยไม้ผล">
  <a:themeElements>
    <a:clrScheme name="Default Design 3">
      <a:dk1>
        <a:srgbClr val="808080"/>
      </a:dk1>
      <a:lt1>
        <a:srgbClr val="DDE89A"/>
      </a:lt1>
      <a:dk2>
        <a:srgbClr val="329A2A"/>
      </a:dk2>
      <a:lt2>
        <a:srgbClr val="185E25"/>
      </a:lt2>
      <a:accent1>
        <a:srgbClr val="80CB35"/>
      </a:accent1>
      <a:accent2>
        <a:srgbClr val="518CD3"/>
      </a:accent2>
      <a:accent3>
        <a:srgbClr val="ADCAAC"/>
      </a:accent3>
      <a:accent4>
        <a:srgbClr val="BDC683"/>
      </a:accent4>
      <a:accent5>
        <a:srgbClr val="C0E2AE"/>
      </a:accent5>
      <a:accent6>
        <a:srgbClr val="497EBF"/>
      </a:accent6>
      <a:hlink>
        <a:srgbClr val="E15D7C"/>
      </a:hlink>
      <a:folHlink>
        <a:srgbClr val="DB915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808080"/>
        </a:dk1>
        <a:lt1>
          <a:srgbClr val="EADCC0"/>
        </a:lt1>
        <a:dk2>
          <a:srgbClr val="F97407"/>
        </a:dk2>
        <a:lt2>
          <a:srgbClr val="E65D00"/>
        </a:lt2>
        <a:accent1>
          <a:srgbClr val="FBCF2D"/>
        </a:accent1>
        <a:accent2>
          <a:srgbClr val="5C8CDA"/>
        </a:accent2>
        <a:accent3>
          <a:srgbClr val="FBBCAA"/>
        </a:accent3>
        <a:accent4>
          <a:srgbClr val="C8BCA4"/>
        </a:accent4>
        <a:accent5>
          <a:srgbClr val="FDE4AD"/>
        </a:accent5>
        <a:accent6>
          <a:srgbClr val="537EC5"/>
        </a:accent6>
        <a:hlink>
          <a:srgbClr val="87D242"/>
        </a:hlink>
        <a:folHlink>
          <a:srgbClr val="DA647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808080"/>
        </a:dk1>
        <a:lt1>
          <a:srgbClr val="9BD3E5"/>
        </a:lt1>
        <a:dk2>
          <a:srgbClr val="357DA9"/>
        </a:dk2>
        <a:lt2>
          <a:srgbClr val="101C56"/>
        </a:lt2>
        <a:accent1>
          <a:srgbClr val="58BECC"/>
        </a:accent1>
        <a:accent2>
          <a:srgbClr val="8A5BDF"/>
        </a:accent2>
        <a:accent3>
          <a:srgbClr val="AEBFD1"/>
        </a:accent3>
        <a:accent4>
          <a:srgbClr val="84B4C3"/>
        </a:accent4>
        <a:accent5>
          <a:srgbClr val="B4DBE2"/>
        </a:accent5>
        <a:accent6>
          <a:srgbClr val="7D52CA"/>
        </a:accent6>
        <a:hlink>
          <a:srgbClr val="6ECC4C"/>
        </a:hlink>
        <a:folHlink>
          <a:srgbClr val="DD693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808080"/>
        </a:dk1>
        <a:lt1>
          <a:srgbClr val="DDE89A"/>
        </a:lt1>
        <a:dk2>
          <a:srgbClr val="329A2A"/>
        </a:dk2>
        <a:lt2>
          <a:srgbClr val="185E25"/>
        </a:lt2>
        <a:accent1>
          <a:srgbClr val="80CB35"/>
        </a:accent1>
        <a:accent2>
          <a:srgbClr val="518CD3"/>
        </a:accent2>
        <a:accent3>
          <a:srgbClr val="ADCAAC"/>
        </a:accent3>
        <a:accent4>
          <a:srgbClr val="BDC683"/>
        </a:accent4>
        <a:accent5>
          <a:srgbClr val="C0E2AE"/>
        </a:accent5>
        <a:accent6>
          <a:srgbClr val="497EBF"/>
        </a:accent6>
        <a:hlink>
          <a:srgbClr val="E15D7C"/>
        </a:hlink>
        <a:folHlink>
          <a:srgbClr val="DB915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white">
        <a:noFill/>
        <a:ln w="9525">
          <a:noFill/>
          <a:miter lim="800000"/>
          <a:headEnd/>
          <a:tailEnd/>
        </a:ln>
        <a:effectLst>
          <a:outerShdw dist="17961" dir="2700000" algn="ctr" rotWithShape="0">
            <a:srgbClr val="000000">
              <a:alpha val="50000"/>
            </a:srgbClr>
          </a:outerShdw>
        </a:effectLst>
      </a:spPr>
      <a:bodyPr wrap="square">
        <a:spAutoFit/>
      </a:bodyPr>
      <a:lstStyle>
        <a:defPPr marL="514350" marR="0" indent="-514350" defTabSz="914400" eaLnBrk="1" fontAlgn="auto" latinLnBrk="0" hangingPunct="1">
          <a:spcBef>
            <a:spcPct val="50000"/>
          </a:spcBef>
          <a:spcAft>
            <a:spcPts val="0"/>
          </a:spcAft>
          <a:buClr>
            <a:srgbClr val="000000"/>
          </a:buClr>
          <a:buSzTx/>
          <a:tabLst/>
          <a:defRPr sz="3200" b="1" kern="0" dirty="0" smtClean="0">
            <a:ln w="1905"/>
            <a:solidFill>
              <a:srgbClr val="0C788E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H SarabunPSK" pitchFamily="34" charset="-34"/>
            <a:cs typeface="TH SarabunPSK" pitchFamily="34" charset="-34"/>
          </a:defRPr>
        </a:defPPr>
      </a:lstStyle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1606</TotalTime>
  <Words>6179</Words>
  <Application>Microsoft Office PowerPoint</Application>
  <PresentationFormat>นำเสนอทางหน้าจอ (4:3)</PresentationFormat>
  <Paragraphs>898</Paragraphs>
  <Slides>139</Slides>
  <Notes>48</Notes>
  <HiddenSlides>3</HiddenSlides>
  <MMClips>0</MMClips>
  <ScaleCrop>false</ScaleCrop>
  <HeadingPairs>
    <vt:vector size="6" baseType="variant">
      <vt:variant>
        <vt:lpstr>ฟอนต์ที่ถูกใช้</vt:lpstr>
      </vt:variant>
      <vt:variant>
        <vt:i4>19</vt:i4>
      </vt:variant>
      <vt:variant>
        <vt:lpstr>ธีม</vt:lpstr>
      </vt:variant>
      <vt:variant>
        <vt:i4>13</vt:i4>
      </vt:variant>
      <vt:variant>
        <vt:lpstr>ชื่อเรื่องสไลด์</vt:lpstr>
      </vt:variant>
      <vt:variant>
        <vt:i4>139</vt:i4>
      </vt:variant>
    </vt:vector>
  </HeadingPairs>
  <TitlesOfParts>
    <vt:vector size="171" baseType="lpstr">
      <vt:lpstr>맑은 고딕</vt:lpstr>
      <vt:lpstr>MS Mincho</vt:lpstr>
      <vt:lpstr>MS PGothic</vt:lpstr>
      <vt:lpstr>Adobe Fan Heiti Std B</vt:lpstr>
      <vt:lpstr>Adobe Fangsong Std R</vt:lpstr>
      <vt:lpstr>Angsana New</vt:lpstr>
      <vt:lpstr>Arial</vt:lpstr>
      <vt:lpstr>Arial Black</vt:lpstr>
      <vt:lpstr>Calibri</vt:lpstr>
      <vt:lpstr>Calibri Light</vt:lpstr>
      <vt:lpstr>Cooper Black</vt:lpstr>
      <vt:lpstr>Cordia New</vt:lpstr>
      <vt:lpstr>IrisUPC</vt:lpstr>
      <vt:lpstr>Symbol</vt:lpstr>
      <vt:lpstr>TH Sarabun New</vt:lpstr>
      <vt:lpstr>TH SarabunPSK</vt:lpstr>
      <vt:lpstr>Times New Roman</vt:lpstr>
      <vt:lpstr>Verdana</vt:lpstr>
      <vt:lpstr>Wingdings</vt:lpstr>
      <vt:lpstr>ธีมของ Office</vt:lpstr>
      <vt:lpstr>ชุดรูปแบบของ Office</vt:lpstr>
      <vt:lpstr>Office Theme</vt:lpstr>
      <vt:lpstr>8_ชุดรูปแบบของ Office</vt:lpstr>
      <vt:lpstr>1_Office Theme</vt:lpstr>
      <vt:lpstr>6_ชุดรูปแบบของ Office</vt:lpstr>
      <vt:lpstr>1_ชุดรูปแบบของ Office</vt:lpstr>
      <vt:lpstr>การจัดการดินปุ๋ยไม้ผล</vt:lpstr>
      <vt:lpstr>Diseño predeterminado</vt:lpstr>
      <vt:lpstr>1_Diseño predeterminado</vt:lpstr>
      <vt:lpstr>1_ธีมของ Office</vt:lpstr>
      <vt:lpstr>2_ธีมของ Office</vt:lpstr>
      <vt:lpstr>2_Office Theme</vt:lpstr>
      <vt:lpstr>ดร.ปิยะมาศ โสมภีร์</vt:lpstr>
      <vt:lpstr>งานนำเสนอ PowerPoint</vt:lpstr>
      <vt:lpstr>อาการขาดธาตุอาหาร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หน้าที่โดยเฉพาะเจาะจงของธาตุอาหารพืช</vt:lpstr>
      <vt:lpstr>อาการขาดธาตุอาหาร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หน้าที่โดยเฉพาะเจาะจงของธาตุอาหารพืช</vt:lpstr>
      <vt:lpstr>อาการขาดธาตุอาหาร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              สรุป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ประโยชน์ของปุ๋ยชีวภาพไรโซเบียม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ประโยชน์ของหัวเชื้อจุลินทรีย์ย่อยสลายวัสดุอินทรีย์ทำปุ๋ยหมัก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Admin</dc:creator>
  <cp:lastModifiedBy>Admin</cp:lastModifiedBy>
  <cp:revision>126</cp:revision>
  <dcterms:created xsi:type="dcterms:W3CDTF">2019-12-19T04:50:06Z</dcterms:created>
  <dcterms:modified xsi:type="dcterms:W3CDTF">2019-12-21T16:04:23Z</dcterms:modified>
</cp:coreProperties>
</file>